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strictFirstAndLastChars="0" saveSubsetFonts="1">
  <p:sldMasterIdLst>
    <p:sldMasterId id="2147483648" r:id="rId1"/>
    <p:sldMasterId id="2147483685" r:id="rId2"/>
  </p:sldMasterIdLst>
  <p:notesMasterIdLst>
    <p:notesMasterId r:id="rId16"/>
  </p:notesMasterIdLst>
  <p:sldIdLst>
    <p:sldId id="279" r:id="rId3"/>
    <p:sldId id="324" r:id="rId4"/>
    <p:sldId id="302" r:id="rId5"/>
    <p:sldId id="305" r:id="rId6"/>
    <p:sldId id="259" r:id="rId7"/>
    <p:sldId id="328" r:id="rId8"/>
    <p:sldId id="311" r:id="rId9"/>
    <p:sldId id="323" r:id="rId10"/>
    <p:sldId id="326" r:id="rId11"/>
    <p:sldId id="330" r:id="rId12"/>
    <p:sldId id="331" r:id="rId13"/>
    <p:sldId id="327" r:id="rId14"/>
    <p:sldId id="280" r:id="rId15"/>
  </p:sldIdLst>
  <p:sldSz cx="9144000" cy="6858000" type="screen4x3"/>
  <p:notesSz cx="6858000" cy="9144000"/>
  <p:defaultTextStyle>
    <a:defPPr>
      <a:defRPr lang="en-US"/>
    </a:defPPr>
    <a:lvl1pPr algn="l" defTabSz="457200" rtl="0" fontAlgn="base" hangingPunct="0">
      <a:spcBef>
        <a:spcPct val="0"/>
      </a:spcBef>
      <a:spcAft>
        <a:spcPct val="0"/>
      </a:spcAft>
      <a:defRPr sz="1200" kern="1200">
        <a:solidFill>
          <a:srgbClr val="000000"/>
        </a:solidFill>
        <a:latin typeface="Helvetica" charset="0"/>
        <a:ea typeface="Helvetica" charset="0"/>
        <a:cs typeface="Helvetica" charset="0"/>
        <a:sym typeface="Helvetica" charset="0"/>
      </a:defRPr>
    </a:lvl1pPr>
    <a:lvl2pPr marL="228600" algn="l" defTabSz="457200" rtl="0" fontAlgn="base" hangingPunct="0">
      <a:spcBef>
        <a:spcPct val="0"/>
      </a:spcBef>
      <a:spcAft>
        <a:spcPct val="0"/>
      </a:spcAft>
      <a:defRPr sz="1200" kern="1200">
        <a:solidFill>
          <a:srgbClr val="000000"/>
        </a:solidFill>
        <a:latin typeface="Helvetica" charset="0"/>
        <a:ea typeface="Helvetica" charset="0"/>
        <a:cs typeface="Helvetica" charset="0"/>
        <a:sym typeface="Helvetica" charset="0"/>
      </a:defRPr>
    </a:lvl2pPr>
    <a:lvl3pPr marL="457200" algn="l" defTabSz="457200" rtl="0" fontAlgn="base" hangingPunct="0">
      <a:spcBef>
        <a:spcPct val="0"/>
      </a:spcBef>
      <a:spcAft>
        <a:spcPct val="0"/>
      </a:spcAft>
      <a:defRPr sz="1200" kern="1200">
        <a:solidFill>
          <a:srgbClr val="000000"/>
        </a:solidFill>
        <a:latin typeface="Helvetica" charset="0"/>
        <a:ea typeface="Helvetica" charset="0"/>
        <a:cs typeface="Helvetica" charset="0"/>
        <a:sym typeface="Helvetica" charset="0"/>
      </a:defRPr>
    </a:lvl3pPr>
    <a:lvl4pPr marL="685800" algn="l" defTabSz="457200" rtl="0" fontAlgn="base" hangingPunct="0">
      <a:spcBef>
        <a:spcPct val="0"/>
      </a:spcBef>
      <a:spcAft>
        <a:spcPct val="0"/>
      </a:spcAft>
      <a:defRPr sz="1200" kern="1200">
        <a:solidFill>
          <a:srgbClr val="000000"/>
        </a:solidFill>
        <a:latin typeface="Helvetica" charset="0"/>
        <a:ea typeface="Helvetica" charset="0"/>
        <a:cs typeface="Helvetica" charset="0"/>
        <a:sym typeface="Helvetica" charset="0"/>
      </a:defRPr>
    </a:lvl4pPr>
    <a:lvl5pPr marL="914400" algn="l" defTabSz="457200" rtl="0" fontAlgn="base" hangingPunct="0">
      <a:spcBef>
        <a:spcPct val="0"/>
      </a:spcBef>
      <a:spcAft>
        <a:spcPct val="0"/>
      </a:spcAft>
      <a:defRPr sz="1200" kern="1200">
        <a:solidFill>
          <a:srgbClr val="000000"/>
        </a:solidFill>
        <a:latin typeface="Helvetica" charset="0"/>
        <a:ea typeface="Helvetica" charset="0"/>
        <a:cs typeface="Helvetica" charset="0"/>
        <a:sym typeface="Helvetica" charset="0"/>
      </a:defRPr>
    </a:lvl5pPr>
    <a:lvl6pPr marL="2286000" algn="l" defTabSz="914400" rtl="0" eaLnBrk="1" latinLnBrk="0" hangingPunct="1">
      <a:defRPr sz="1200" kern="1200">
        <a:solidFill>
          <a:srgbClr val="000000"/>
        </a:solidFill>
        <a:latin typeface="Helvetica" charset="0"/>
        <a:ea typeface="Helvetica" charset="0"/>
        <a:cs typeface="Helvetica" charset="0"/>
        <a:sym typeface="Helvetica" charset="0"/>
      </a:defRPr>
    </a:lvl6pPr>
    <a:lvl7pPr marL="2743200" algn="l" defTabSz="914400" rtl="0" eaLnBrk="1" latinLnBrk="0" hangingPunct="1">
      <a:defRPr sz="1200" kern="1200">
        <a:solidFill>
          <a:srgbClr val="000000"/>
        </a:solidFill>
        <a:latin typeface="Helvetica" charset="0"/>
        <a:ea typeface="Helvetica" charset="0"/>
        <a:cs typeface="Helvetica" charset="0"/>
        <a:sym typeface="Helvetica" charset="0"/>
      </a:defRPr>
    </a:lvl7pPr>
    <a:lvl8pPr marL="3200400" algn="l" defTabSz="914400" rtl="0" eaLnBrk="1" latinLnBrk="0" hangingPunct="1">
      <a:defRPr sz="1200" kern="1200">
        <a:solidFill>
          <a:srgbClr val="000000"/>
        </a:solidFill>
        <a:latin typeface="Helvetica" charset="0"/>
        <a:ea typeface="Helvetica" charset="0"/>
        <a:cs typeface="Helvetica" charset="0"/>
        <a:sym typeface="Helvetica" charset="0"/>
      </a:defRPr>
    </a:lvl8pPr>
    <a:lvl9pPr marL="3657600" algn="l" defTabSz="914400" rtl="0" eaLnBrk="1" latinLnBrk="0" hangingPunct="1">
      <a:defRPr sz="1200" kern="1200">
        <a:solidFill>
          <a:srgbClr val="000000"/>
        </a:solidFill>
        <a:latin typeface="Helvetica" charset="0"/>
        <a:ea typeface="Helvetica" charset="0"/>
        <a:cs typeface="Helvetica" charset="0"/>
        <a:sym typeface="Helvetica"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09" autoAdjust="0"/>
    <p:restoredTop sz="94622" autoAdjust="0"/>
  </p:normalViewPr>
  <p:slideViewPr>
    <p:cSldViewPr>
      <p:cViewPr>
        <p:scale>
          <a:sx n="77" d="100"/>
          <a:sy n="77" d="100"/>
        </p:scale>
        <p:origin x="-996" y="-4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29735283089613801"/>
          <c:y val="7.1428571428571522E-2"/>
          <c:w val="0.60208333333333364"/>
          <c:h val="0.82212524606299264"/>
        </c:manualLayout>
      </c:layout>
      <c:ofPieChart>
        <c:ofPieType val="pie"/>
        <c:varyColors val="1"/>
        <c:dLbls>
          <c:showLegendKey val="0"/>
          <c:showVal val="0"/>
          <c:showCatName val="0"/>
          <c:showSerName val="0"/>
          <c:showPercent val="0"/>
          <c:showBubbleSize val="0"/>
          <c:showLeaderLines val="0"/>
        </c:dLbls>
        <c:gapWidth val="100"/>
        <c:splitType val="pos"/>
        <c:splitPos val="3"/>
        <c:secondPieSize val="75"/>
        <c:serLines/>
      </c:ofPieChart>
      <c:spPr>
        <a:noFill/>
        <a:ln w="25400">
          <a:noFill/>
        </a:ln>
      </c:spPr>
    </c:plotArea>
    <c:plotVisOnly val="1"/>
    <c:dispBlanksAs val="gap"/>
    <c:showDLblsOverMax val="0"/>
  </c:chart>
  <c:txPr>
    <a:bodyPr/>
    <a:lstStyle/>
    <a:p>
      <a:pPr>
        <a:defRPr sz="1800"/>
      </a:pPr>
      <a:endParaRPr lang="en-US"/>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A3D436-A1EF-4D63-BD1C-99BE327CECB7}"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IE"/>
        </a:p>
      </dgm:t>
    </dgm:pt>
    <dgm:pt modelId="{BC1AA79A-E925-4ABB-BE8A-41B21D0C7A5B}">
      <dgm:prSet phldrT="[Text]"/>
      <dgm:spPr/>
      <dgm:t>
        <a:bodyPr/>
        <a:lstStyle/>
        <a:p>
          <a:r>
            <a:rPr lang="en-IE" dirty="0" smtClean="0"/>
            <a:t>Knowing how to be happy</a:t>
          </a:r>
          <a:endParaRPr lang="en-IE" dirty="0"/>
        </a:p>
      </dgm:t>
    </dgm:pt>
    <dgm:pt modelId="{4F11634C-3DA3-4028-A3EE-9FA8394B6DE5}" type="parTrans" cxnId="{1E4E02A6-7506-4459-AB70-30D718F80ACE}">
      <dgm:prSet/>
      <dgm:spPr/>
      <dgm:t>
        <a:bodyPr/>
        <a:lstStyle/>
        <a:p>
          <a:endParaRPr lang="en-IE"/>
        </a:p>
      </dgm:t>
    </dgm:pt>
    <dgm:pt modelId="{9B985C38-EDB2-4BA4-A7B1-C79DB3948A21}" type="sibTrans" cxnId="{1E4E02A6-7506-4459-AB70-30D718F80ACE}">
      <dgm:prSet/>
      <dgm:spPr/>
      <dgm:t>
        <a:bodyPr/>
        <a:lstStyle/>
        <a:p>
          <a:endParaRPr lang="en-IE"/>
        </a:p>
      </dgm:t>
    </dgm:pt>
    <dgm:pt modelId="{86847F5C-4DAF-4915-83D9-42FC1A41CB2E}">
      <dgm:prSet phldrT="[Text]"/>
      <dgm:spPr/>
      <dgm:t>
        <a:bodyPr/>
        <a:lstStyle/>
        <a:p>
          <a:r>
            <a:rPr lang="en-IE" dirty="0" smtClean="0"/>
            <a:t>Realising our Individualism</a:t>
          </a:r>
          <a:endParaRPr lang="en-IE" dirty="0"/>
        </a:p>
      </dgm:t>
    </dgm:pt>
    <dgm:pt modelId="{34A5EAC0-D1A6-46D3-AB36-C273F8D156BB}" type="parTrans" cxnId="{B519C012-3272-48E7-873C-0EA993D8BDFE}">
      <dgm:prSet/>
      <dgm:spPr/>
      <dgm:t>
        <a:bodyPr/>
        <a:lstStyle/>
        <a:p>
          <a:endParaRPr lang="en-IE"/>
        </a:p>
      </dgm:t>
    </dgm:pt>
    <dgm:pt modelId="{F03311AD-BD0F-4D50-ADCF-CC643949274D}" type="sibTrans" cxnId="{B519C012-3272-48E7-873C-0EA993D8BDFE}">
      <dgm:prSet/>
      <dgm:spPr/>
      <dgm:t>
        <a:bodyPr/>
        <a:lstStyle/>
        <a:p>
          <a:endParaRPr lang="en-IE"/>
        </a:p>
      </dgm:t>
    </dgm:pt>
    <dgm:pt modelId="{B99AAD90-351D-4DC2-99DF-95E4AAC834C1}">
      <dgm:prSet phldrT="[Text]"/>
      <dgm:spPr/>
      <dgm:t>
        <a:bodyPr/>
        <a:lstStyle/>
        <a:p>
          <a:r>
            <a:rPr lang="en-IE" dirty="0" smtClean="0"/>
            <a:t>Getting to know our emotional and psychological selves</a:t>
          </a:r>
          <a:endParaRPr lang="en-IE" dirty="0"/>
        </a:p>
      </dgm:t>
    </dgm:pt>
    <dgm:pt modelId="{86593BB3-C676-4AA0-AC63-D48B972BA9A8}" type="parTrans" cxnId="{7BA6F9DC-68F4-42F4-B0E2-7AEC5C42B6FD}">
      <dgm:prSet/>
      <dgm:spPr/>
      <dgm:t>
        <a:bodyPr/>
        <a:lstStyle/>
        <a:p>
          <a:endParaRPr lang="en-IE"/>
        </a:p>
      </dgm:t>
    </dgm:pt>
    <dgm:pt modelId="{A76C4780-1C5E-45BB-9098-5964C7A69A1D}" type="sibTrans" cxnId="{7BA6F9DC-68F4-42F4-B0E2-7AEC5C42B6FD}">
      <dgm:prSet/>
      <dgm:spPr/>
      <dgm:t>
        <a:bodyPr/>
        <a:lstStyle/>
        <a:p>
          <a:endParaRPr lang="en-IE"/>
        </a:p>
      </dgm:t>
    </dgm:pt>
    <dgm:pt modelId="{374FED8F-413D-43A0-9BCD-A6E9671D65BA}">
      <dgm:prSet phldrT="[Text]"/>
      <dgm:spPr/>
      <dgm:t>
        <a:bodyPr/>
        <a:lstStyle/>
        <a:p>
          <a:r>
            <a:rPr lang="en-IE" dirty="0" smtClean="0"/>
            <a:t>Developing our ability to recognise and deal with emotions</a:t>
          </a:r>
          <a:endParaRPr lang="en-IE" dirty="0"/>
        </a:p>
      </dgm:t>
    </dgm:pt>
    <dgm:pt modelId="{B3026136-DF29-44FA-993D-A5103F7B5674}" type="parTrans" cxnId="{A2134FA6-7D42-401C-93C1-B57359378FCA}">
      <dgm:prSet/>
      <dgm:spPr/>
      <dgm:t>
        <a:bodyPr/>
        <a:lstStyle/>
        <a:p>
          <a:endParaRPr lang="en-IE"/>
        </a:p>
      </dgm:t>
    </dgm:pt>
    <dgm:pt modelId="{67DDCE57-447F-4BA6-851A-BC5DB0757555}" type="sibTrans" cxnId="{A2134FA6-7D42-401C-93C1-B57359378FCA}">
      <dgm:prSet/>
      <dgm:spPr/>
      <dgm:t>
        <a:bodyPr/>
        <a:lstStyle/>
        <a:p>
          <a:endParaRPr lang="en-IE"/>
        </a:p>
      </dgm:t>
    </dgm:pt>
    <dgm:pt modelId="{28120CE6-1999-477E-8854-A5E4F034A056}">
      <dgm:prSet phldrT="[Text]"/>
      <dgm:spPr/>
      <dgm:t>
        <a:bodyPr/>
        <a:lstStyle/>
        <a:p>
          <a:r>
            <a:rPr lang="en-IE" dirty="0" smtClean="0"/>
            <a:t>Shaping our thinking and behaviour</a:t>
          </a:r>
          <a:endParaRPr lang="en-IE" dirty="0"/>
        </a:p>
      </dgm:t>
    </dgm:pt>
    <dgm:pt modelId="{B074BCB7-F24C-48A7-A3CB-311CAB438355}" type="parTrans" cxnId="{AB2CFCC1-1EB0-4704-958F-43D60F84058E}">
      <dgm:prSet/>
      <dgm:spPr/>
      <dgm:t>
        <a:bodyPr/>
        <a:lstStyle/>
        <a:p>
          <a:endParaRPr lang="en-IE"/>
        </a:p>
      </dgm:t>
    </dgm:pt>
    <dgm:pt modelId="{345FCAC2-B922-469F-8D82-4053C76A6FF1}" type="sibTrans" cxnId="{AB2CFCC1-1EB0-4704-958F-43D60F84058E}">
      <dgm:prSet/>
      <dgm:spPr/>
      <dgm:t>
        <a:bodyPr/>
        <a:lstStyle/>
        <a:p>
          <a:endParaRPr lang="en-IE"/>
        </a:p>
      </dgm:t>
    </dgm:pt>
    <dgm:pt modelId="{4B125B8F-E117-41CD-A946-DF43E80573D9}" type="pres">
      <dgm:prSet presAssocID="{EFA3D436-A1EF-4D63-BD1C-99BE327CECB7}" presName="cycle" presStyleCnt="0">
        <dgm:presLayoutVars>
          <dgm:chMax val="1"/>
          <dgm:dir/>
          <dgm:animLvl val="ctr"/>
          <dgm:resizeHandles val="exact"/>
        </dgm:presLayoutVars>
      </dgm:prSet>
      <dgm:spPr/>
      <dgm:t>
        <a:bodyPr/>
        <a:lstStyle/>
        <a:p>
          <a:endParaRPr lang="en-IE"/>
        </a:p>
      </dgm:t>
    </dgm:pt>
    <dgm:pt modelId="{CC14BDA0-C8E1-4368-94AA-8C07203DECAB}" type="pres">
      <dgm:prSet presAssocID="{BC1AA79A-E925-4ABB-BE8A-41B21D0C7A5B}" presName="centerShape" presStyleLbl="node0" presStyleIdx="0" presStyleCnt="1"/>
      <dgm:spPr/>
      <dgm:t>
        <a:bodyPr/>
        <a:lstStyle/>
        <a:p>
          <a:endParaRPr lang="en-IE"/>
        </a:p>
      </dgm:t>
    </dgm:pt>
    <dgm:pt modelId="{517FEC6E-CE17-4E76-B076-14C81D5374A3}" type="pres">
      <dgm:prSet presAssocID="{34A5EAC0-D1A6-46D3-AB36-C273F8D156BB}" presName="Name9" presStyleLbl="parChTrans1D2" presStyleIdx="0" presStyleCnt="4"/>
      <dgm:spPr/>
      <dgm:t>
        <a:bodyPr/>
        <a:lstStyle/>
        <a:p>
          <a:endParaRPr lang="en-IE"/>
        </a:p>
      </dgm:t>
    </dgm:pt>
    <dgm:pt modelId="{48E19680-3667-440C-95B4-AE999FBDE900}" type="pres">
      <dgm:prSet presAssocID="{34A5EAC0-D1A6-46D3-AB36-C273F8D156BB}" presName="connTx" presStyleLbl="parChTrans1D2" presStyleIdx="0" presStyleCnt="4"/>
      <dgm:spPr/>
      <dgm:t>
        <a:bodyPr/>
        <a:lstStyle/>
        <a:p>
          <a:endParaRPr lang="en-IE"/>
        </a:p>
      </dgm:t>
    </dgm:pt>
    <dgm:pt modelId="{3EF2C1AF-3AD5-4AA4-9DC8-8A7086F1ED3C}" type="pres">
      <dgm:prSet presAssocID="{86847F5C-4DAF-4915-83D9-42FC1A41CB2E}" presName="node" presStyleLbl="node1" presStyleIdx="0" presStyleCnt="4">
        <dgm:presLayoutVars>
          <dgm:bulletEnabled val="1"/>
        </dgm:presLayoutVars>
      </dgm:prSet>
      <dgm:spPr/>
      <dgm:t>
        <a:bodyPr/>
        <a:lstStyle/>
        <a:p>
          <a:endParaRPr lang="en-IE"/>
        </a:p>
      </dgm:t>
    </dgm:pt>
    <dgm:pt modelId="{625A5EBF-C046-46EC-96B5-F7BF51DD463B}" type="pres">
      <dgm:prSet presAssocID="{86593BB3-C676-4AA0-AC63-D48B972BA9A8}" presName="Name9" presStyleLbl="parChTrans1D2" presStyleIdx="1" presStyleCnt="4"/>
      <dgm:spPr/>
      <dgm:t>
        <a:bodyPr/>
        <a:lstStyle/>
        <a:p>
          <a:endParaRPr lang="en-IE"/>
        </a:p>
      </dgm:t>
    </dgm:pt>
    <dgm:pt modelId="{265FD19B-180B-4E4B-9CD0-0907FB24CAA6}" type="pres">
      <dgm:prSet presAssocID="{86593BB3-C676-4AA0-AC63-D48B972BA9A8}" presName="connTx" presStyleLbl="parChTrans1D2" presStyleIdx="1" presStyleCnt="4"/>
      <dgm:spPr/>
      <dgm:t>
        <a:bodyPr/>
        <a:lstStyle/>
        <a:p>
          <a:endParaRPr lang="en-IE"/>
        </a:p>
      </dgm:t>
    </dgm:pt>
    <dgm:pt modelId="{64273C77-610D-4E29-AC60-284009C0A38F}" type="pres">
      <dgm:prSet presAssocID="{B99AAD90-351D-4DC2-99DF-95E4AAC834C1}" presName="node" presStyleLbl="node1" presStyleIdx="1" presStyleCnt="4">
        <dgm:presLayoutVars>
          <dgm:bulletEnabled val="1"/>
        </dgm:presLayoutVars>
      </dgm:prSet>
      <dgm:spPr/>
      <dgm:t>
        <a:bodyPr/>
        <a:lstStyle/>
        <a:p>
          <a:endParaRPr lang="en-IE"/>
        </a:p>
      </dgm:t>
    </dgm:pt>
    <dgm:pt modelId="{953D6BC7-8F9B-4D55-8F73-F0FBAFB77BEA}" type="pres">
      <dgm:prSet presAssocID="{B3026136-DF29-44FA-993D-A5103F7B5674}" presName="Name9" presStyleLbl="parChTrans1D2" presStyleIdx="2" presStyleCnt="4"/>
      <dgm:spPr/>
      <dgm:t>
        <a:bodyPr/>
        <a:lstStyle/>
        <a:p>
          <a:endParaRPr lang="en-IE"/>
        </a:p>
      </dgm:t>
    </dgm:pt>
    <dgm:pt modelId="{4863B05A-017D-4388-87E7-3E0290BF990F}" type="pres">
      <dgm:prSet presAssocID="{B3026136-DF29-44FA-993D-A5103F7B5674}" presName="connTx" presStyleLbl="parChTrans1D2" presStyleIdx="2" presStyleCnt="4"/>
      <dgm:spPr/>
      <dgm:t>
        <a:bodyPr/>
        <a:lstStyle/>
        <a:p>
          <a:endParaRPr lang="en-IE"/>
        </a:p>
      </dgm:t>
    </dgm:pt>
    <dgm:pt modelId="{8529A3D0-88F4-469F-B6A5-00EF93AEDFCE}" type="pres">
      <dgm:prSet presAssocID="{374FED8F-413D-43A0-9BCD-A6E9671D65BA}" presName="node" presStyleLbl="node1" presStyleIdx="2" presStyleCnt="4">
        <dgm:presLayoutVars>
          <dgm:bulletEnabled val="1"/>
        </dgm:presLayoutVars>
      </dgm:prSet>
      <dgm:spPr/>
      <dgm:t>
        <a:bodyPr/>
        <a:lstStyle/>
        <a:p>
          <a:endParaRPr lang="en-IE"/>
        </a:p>
      </dgm:t>
    </dgm:pt>
    <dgm:pt modelId="{269B5C05-9F20-4618-9FD6-77C071AA00C2}" type="pres">
      <dgm:prSet presAssocID="{B074BCB7-F24C-48A7-A3CB-311CAB438355}" presName="Name9" presStyleLbl="parChTrans1D2" presStyleIdx="3" presStyleCnt="4"/>
      <dgm:spPr/>
      <dgm:t>
        <a:bodyPr/>
        <a:lstStyle/>
        <a:p>
          <a:endParaRPr lang="en-IE"/>
        </a:p>
      </dgm:t>
    </dgm:pt>
    <dgm:pt modelId="{53981E13-5026-4CC8-AA16-766335D6C937}" type="pres">
      <dgm:prSet presAssocID="{B074BCB7-F24C-48A7-A3CB-311CAB438355}" presName="connTx" presStyleLbl="parChTrans1D2" presStyleIdx="3" presStyleCnt="4"/>
      <dgm:spPr/>
      <dgm:t>
        <a:bodyPr/>
        <a:lstStyle/>
        <a:p>
          <a:endParaRPr lang="en-IE"/>
        </a:p>
      </dgm:t>
    </dgm:pt>
    <dgm:pt modelId="{C160363B-4C31-4B77-95B6-10E39013C6A8}" type="pres">
      <dgm:prSet presAssocID="{28120CE6-1999-477E-8854-A5E4F034A056}" presName="node" presStyleLbl="node1" presStyleIdx="3" presStyleCnt="4">
        <dgm:presLayoutVars>
          <dgm:bulletEnabled val="1"/>
        </dgm:presLayoutVars>
      </dgm:prSet>
      <dgm:spPr/>
      <dgm:t>
        <a:bodyPr/>
        <a:lstStyle/>
        <a:p>
          <a:endParaRPr lang="en-IE"/>
        </a:p>
      </dgm:t>
    </dgm:pt>
  </dgm:ptLst>
  <dgm:cxnLst>
    <dgm:cxn modelId="{AB2CFCC1-1EB0-4704-958F-43D60F84058E}" srcId="{BC1AA79A-E925-4ABB-BE8A-41B21D0C7A5B}" destId="{28120CE6-1999-477E-8854-A5E4F034A056}" srcOrd="3" destOrd="0" parTransId="{B074BCB7-F24C-48A7-A3CB-311CAB438355}" sibTransId="{345FCAC2-B922-469F-8D82-4053C76A6FF1}"/>
    <dgm:cxn modelId="{7BA6F9DC-68F4-42F4-B0E2-7AEC5C42B6FD}" srcId="{BC1AA79A-E925-4ABB-BE8A-41B21D0C7A5B}" destId="{B99AAD90-351D-4DC2-99DF-95E4AAC834C1}" srcOrd="1" destOrd="0" parTransId="{86593BB3-C676-4AA0-AC63-D48B972BA9A8}" sibTransId="{A76C4780-1C5E-45BB-9098-5964C7A69A1D}"/>
    <dgm:cxn modelId="{9BD38D51-D9AD-4F0B-A7B9-EEE570894F03}" type="presOf" srcId="{86593BB3-C676-4AA0-AC63-D48B972BA9A8}" destId="{625A5EBF-C046-46EC-96B5-F7BF51DD463B}" srcOrd="0" destOrd="0" presId="urn:microsoft.com/office/officeart/2005/8/layout/radial1"/>
    <dgm:cxn modelId="{B519C012-3272-48E7-873C-0EA993D8BDFE}" srcId="{BC1AA79A-E925-4ABB-BE8A-41B21D0C7A5B}" destId="{86847F5C-4DAF-4915-83D9-42FC1A41CB2E}" srcOrd="0" destOrd="0" parTransId="{34A5EAC0-D1A6-46D3-AB36-C273F8D156BB}" sibTransId="{F03311AD-BD0F-4D50-ADCF-CC643949274D}"/>
    <dgm:cxn modelId="{58DF27C7-2DDF-4722-BF7D-465EBB5C40B1}" type="presOf" srcId="{86593BB3-C676-4AA0-AC63-D48B972BA9A8}" destId="{265FD19B-180B-4E4B-9CD0-0907FB24CAA6}" srcOrd="1" destOrd="0" presId="urn:microsoft.com/office/officeart/2005/8/layout/radial1"/>
    <dgm:cxn modelId="{8A78F4DE-3442-4E2A-B83B-9D5F09C950C1}" type="presOf" srcId="{B3026136-DF29-44FA-993D-A5103F7B5674}" destId="{953D6BC7-8F9B-4D55-8F73-F0FBAFB77BEA}" srcOrd="0" destOrd="0" presId="urn:microsoft.com/office/officeart/2005/8/layout/radial1"/>
    <dgm:cxn modelId="{36056E2E-E086-4F58-8838-03D119D4A4DE}" type="presOf" srcId="{34A5EAC0-D1A6-46D3-AB36-C273F8D156BB}" destId="{517FEC6E-CE17-4E76-B076-14C81D5374A3}" srcOrd="0" destOrd="0" presId="urn:microsoft.com/office/officeart/2005/8/layout/radial1"/>
    <dgm:cxn modelId="{9FCC0F9F-291E-4D08-8223-23DB560703A6}" type="presOf" srcId="{34A5EAC0-D1A6-46D3-AB36-C273F8D156BB}" destId="{48E19680-3667-440C-95B4-AE999FBDE900}" srcOrd="1" destOrd="0" presId="urn:microsoft.com/office/officeart/2005/8/layout/radial1"/>
    <dgm:cxn modelId="{DAE360B9-A18A-4A56-AA7A-F449D3F5F201}" type="presOf" srcId="{BC1AA79A-E925-4ABB-BE8A-41B21D0C7A5B}" destId="{CC14BDA0-C8E1-4368-94AA-8C07203DECAB}" srcOrd="0" destOrd="0" presId="urn:microsoft.com/office/officeart/2005/8/layout/radial1"/>
    <dgm:cxn modelId="{1E4E02A6-7506-4459-AB70-30D718F80ACE}" srcId="{EFA3D436-A1EF-4D63-BD1C-99BE327CECB7}" destId="{BC1AA79A-E925-4ABB-BE8A-41B21D0C7A5B}" srcOrd="0" destOrd="0" parTransId="{4F11634C-3DA3-4028-A3EE-9FA8394B6DE5}" sibTransId="{9B985C38-EDB2-4BA4-A7B1-C79DB3948A21}"/>
    <dgm:cxn modelId="{6C820723-6367-44B8-BC4A-1BE6310C48E4}" type="presOf" srcId="{86847F5C-4DAF-4915-83D9-42FC1A41CB2E}" destId="{3EF2C1AF-3AD5-4AA4-9DC8-8A7086F1ED3C}" srcOrd="0" destOrd="0" presId="urn:microsoft.com/office/officeart/2005/8/layout/radial1"/>
    <dgm:cxn modelId="{8866CDD0-5543-40DC-9A13-7D82444A9E2F}" type="presOf" srcId="{374FED8F-413D-43A0-9BCD-A6E9671D65BA}" destId="{8529A3D0-88F4-469F-B6A5-00EF93AEDFCE}" srcOrd="0" destOrd="0" presId="urn:microsoft.com/office/officeart/2005/8/layout/radial1"/>
    <dgm:cxn modelId="{0BAEB3CD-3836-4632-AC89-88BD57F81FFF}" type="presOf" srcId="{B99AAD90-351D-4DC2-99DF-95E4AAC834C1}" destId="{64273C77-610D-4E29-AC60-284009C0A38F}" srcOrd="0" destOrd="0" presId="urn:microsoft.com/office/officeart/2005/8/layout/radial1"/>
    <dgm:cxn modelId="{32185E02-D615-41CE-A5B3-225931106BCB}" type="presOf" srcId="{B074BCB7-F24C-48A7-A3CB-311CAB438355}" destId="{53981E13-5026-4CC8-AA16-766335D6C937}" srcOrd="1" destOrd="0" presId="urn:microsoft.com/office/officeart/2005/8/layout/radial1"/>
    <dgm:cxn modelId="{91ED704C-852D-49AA-B54F-48ED2161EAE2}" type="presOf" srcId="{B074BCB7-F24C-48A7-A3CB-311CAB438355}" destId="{269B5C05-9F20-4618-9FD6-77C071AA00C2}" srcOrd="0" destOrd="0" presId="urn:microsoft.com/office/officeart/2005/8/layout/radial1"/>
    <dgm:cxn modelId="{A0CC8EDD-D013-439F-9470-09BA84A5E604}" type="presOf" srcId="{B3026136-DF29-44FA-993D-A5103F7B5674}" destId="{4863B05A-017D-4388-87E7-3E0290BF990F}" srcOrd="1" destOrd="0" presId="urn:microsoft.com/office/officeart/2005/8/layout/radial1"/>
    <dgm:cxn modelId="{75B35525-0F7A-4B08-B9BF-B001E8390863}" type="presOf" srcId="{28120CE6-1999-477E-8854-A5E4F034A056}" destId="{C160363B-4C31-4B77-95B6-10E39013C6A8}" srcOrd="0" destOrd="0" presId="urn:microsoft.com/office/officeart/2005/8/layout/radial1"/>
    <dgm:cxn modelId="{A2134FA6-7D42-401C-93C1-B57359378FCA}" srcId="{BC1AA79A-E925-4ABB-BE8A-41B21D0C7A5B}" destId="{374FED8F-413D-43A0-9BCD-A6E9671D65BA}" srcOrd="2" destOrd="0" parTransId="{B3026136-DF29-44FA-993D-A5103F7B5674}" sibTransId="{67DDCE57-447F-4BA6-851A-BC5DB0757555}"/>
    <dgm:cxn modelId="{72A18031-E376-4A18-9DB1-377E1BF2BA90}" type="presOf" srcId="{EFA3D436-A1EF-4D63-BD1C-99BE327CECB7}" destId="{4B125B8F-E117-41CD-A946-DF43E80573D9}" srcOrd="0" destOrd="0" presId="urn:microsoft.com/office/officeart/2005/8/layout/radial1"/>
    <dgm:cxn modelId="{EE3FDB39-36DE-4A68-8A89-C53F46DF2C79}" type="presParOf" srcId="{4B125B8F-E117-41CD-A946-DF43E80573D9}" destId="{CC14BDA0-C8E1-4368-94AA-8C07203DECAB}" srcOrd="0" destOrd="0" presId="urn:microsoft.com/office/officeart/2005/8/layout/radial1"/>
    <dgm:cxn modelId="{9D36A2E2-51FE-4345-ABDB-CAA8A2935A14}" type="presParOf" srcId="{4B125B8F-E117-41CD-A946-DF43E80573D9}" destId="{517FEC6E-CE17-4E76-B076-14C81D5374A3}" srcOrd="1" destOrd="0" presId="urn:microsoft.com/office/officeart/2005/8/layout/radial1"/>
    <dgm:cxn modelId="{6C2E9D3D-A0C8-4964-B43A-777BE3D4C656}" type="presParOf" srcId="{517FEC6E-CE17-4E76-B076-14C81D5374A3}" destId="{48E19680-3667-440C-95B4-AE999FBDE900}" srcOrd="0" destOrd="0" presId="urn:microsoft.com/office/officeart/2005/8/layout/radial1"/>
    <dgm:cxn modelId="{18E94E32-5038-4650-8ABA-A1BC1E13F631}" type="presParOf" srcId="{4B125B8F-E117-41CD-A946-DF43E80573D9}" destId="{3EF2C1AF-3AD5-4AA4-9DC8-8A7086F1ED3C}" srcOrd="2" destOrd="0" presId="urn:microsoft.com/office/officeart/2005/8/layout/radial1"/>
    <dgm:cxn modelId="{13D29707-4D40-4F75-A85C-C8FDF28E0B46}" type="presParOf" srcId="{4B125B8F-E117-41CD-A946-DF43E80573D9}" destId="{625A5EBF-C046-46EC-96B5-F7BF51DD463B}" srcOrd="3" destOrd="0" presId="urn:microsoft.com/office/officeart/2005/8/layout/radial1"/>
    <dgm:cxn modelId="{8A82FD4A-C7AF-4BF0-875E-DB8F491D56F7}" type="presParOf" srcId="{625A5EBF-C046-46EC-96B5-F7BF51DD463B}" destId="{265FD19B-180B-4E4B-9CD0-0907FB24CAA6}" srcOrd="0" destOrd="0" presId="urn:microsoft.com/office/officeart/2005/8/layout/radial1"/>
    <dgm:cxn modelId="{D2A550F7-D1DE-4FCC-8F9F-B03E76463E6C}" type="presParOf" srcId="{4B125B8F-E117-41CD-A946-DF43E80573D9}" destId="{64273C77-610D-4E29-AC60-284009C0A38F}" srcOrd="4" destOrd="0" presId="urn:microsoft.com/office/officeart/2005/8/layout/radial1"/>
    <dgm:cxn modelId="{E1919F52-4EAE-4229-B6F0-EECD09327288}" type="presParOf" srcId="{4B125B8F-E117-41CD-A946-DF43E80573D9}" destId="{953D6BC7-8F9B-4D55-8F73-F0FBAFB77BEA}" srcOrd="5" destOrd="0" presId="urn:microsoft.com/office/officeart/2005/8/layout/radial1"/>
    <dgm:cxn modelId="{75223611-D69E-4296-A832-54946FB55A2A}" type="presParOf" srcId="{953D6BC7-8F9B-4D55-8F73-F0FBAFB77BEA}" destId="{4863B05A-017D-4388-87E7-3E0290BF990F}" srcOrd="0" destOrd="0" presId="urn:microsoft.com/office/officeart/2005/8/layout/radial1"/>
    <dgm:cxn modelId="{EA4CE308-9E76-46D9-946B-A98229B0A5E8}" type="presParOf" srcId="{4B125B8F-E117-41CD-A946-DF43E80573D9}" destId="{8529A3D0-88F4-469F-B6A5-00EF93AEDFCE}" srcOrd="6" destOrd="0" presId="urn:microsoft.com/office/officeart/2005/8/layout/radial1"/>
    <dgm:cxn modelId="{11243409-F9A4-4E89-BDE9-87214DAFC4F5}" type="presParOf" srcId="{4B125B8F-E117-41CD-A946-DF43E80573D9}" destId="{269B5C05-9F20-4618-9FD6-77C071AA00C2}" srcOrd="7" destOrd="0" presId="urn:microsoft.com/office/officeart/2005/8/layout/radial1"/>
    <dgm:cxn modelId="{B225B1E6-E97B-44B0-AC76-462B04A7C10F}" type="presParOf" srcId="{269B5C05-9F20-4618-9FD6-77C071AA00C2}" destId="{53981E13-5026-4CC8-AA16-766335D6C937}" srcOrd="0" destOrd="0" presId="urn:microsoft.com/office/officeart/2005/8/layout/radial1"/>
    <dgm:cxn modelId="{E28C2DF9-7CF2-462C-A6FB-D7CA5A9E27D7}" type="presParOf" srcId="{4B125B8F-E117-41CD-A946-DF43E80573D9}" destId="{C160363B-4C31-4B77-95B6-10E39013C6A8}" srcOrd="8" destOrd="0" presId="urn:microsoft.com/office/officeart/2005/8/layout/radia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F8984AE-88A9-49CA-9576-77B05B838AEB}"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IE"/>
        </a:p>
      </dgm:t>
    </dgm:pt>
    <dgm:pt modelId="{3E201669-AC22-40F6-B02D-76BBFC469AE9}">
      <dgm:prSet phldrT="[Text]"/>
      <dgm:spPr/>
      <dgm:t>
        <a:bodyPr/>
        <a:lstStyle/>
        <a:p>
          <a:r>
            <a:rPr lang="en-IE" dirty="0" smtClean="0"/>
            <a:t>feeling good about ourselves, </a:t>
          </a:r>
        </a:p>
        <a:p>
          <a:r>
            <a:rPr lang="en-IE" dirty="0" smtClean="0"/>
            <a:t>self-belief</a:t>
          </a:r>
          <a:endParaRPr lang="en-IE" dirty="0"/>
        </a:p>
      </dgm:t>
    </dgm:pt>
    <dgm:pt modelId="{DA9641C1-D382-46F4-94F7-528A365CEA2F}" type="parTrans" cxnId="{00000D51-5568-4947-8264-4CB634107C12}">
      <dgm:prSet/>
      <dgm:spPr/>
      <dgm:t>
        <a:bodyPr/>
        <a:lstStyle/>
        <a:p>
          <a:endParaRPr lang="en-IE"/>
        </a:p>
      </dgm:t>
    </dgm:pt>
    <dgm:pt modelId="{8AC133AD-AB69-4B2A-A4A8-381FF5EC5095}" type="sibTrans" cxnId="{00000D51-5568-4947-8264-4CB634107C12}">
      <dgm:prSet/>
      <dgm:spPr/>
      <dgm:t>
        <a:bodyPr/>
        <a:lstStyle/>
        <a:p>
          <a:endParaRPr lang="en-IE"/>
        </a:p>
      </dgm:t>
    </dgm:pt>
    <dgm:pt modelId="{7ECA95C8-D5E5-4CC6-8422-2EA783C42A0C}">
      <dgm:prSet phldrT="[Text]"/>
      <dgm:spPr/>
      <dgm:t>
        <a:bodyPr/>
        <a:lstStyle/>
        <a:p>
          <a:r>
            <a:rPr lang="en-IE" dirty="0" smtClean="0"/>
            <a:t>Loving and being loved</a:t>
          </a:r>
          <a:endParaRPr lang="en-IE" dirty="0"/>
        </a:p>
      </dgm:t>
    </dgm:pt>
    <dgm:pt modelId="{6D475809-0C11-4302-A816-F79782676601}" type="parTrans" cxnId="{9C08A896-230A-4EAB-BCEC-2082E35BBCE0}">
      <dgm:prSet/>
      <dgm:spPr/>
      <dgm:t>
        <a:bodyPr/>
        <a:lstStyle/>
        <a:p>
          <a:endParaRPr lang="en-IE"/>
        </a:p>
      </dgm:t>
    </dgm:pt>
    <dgm:pt modelId="{A7443942-5F46-421C-86F1-07DB98939A51}" type="sibTrans" cxnId="{9C08A896-230A-4EAB-BCEC-2082E35BBCE0}">
      <dgm:prSet/>
      <dgm:spPr/>
      <dgm:t>
        <a:bodyPr/>
        <a:lstStyle/>
        <a:p>
          <a:endParaRPr lang="en-IE"/>
        </a:p>
      </dgm:t>
    </dgm:pt>
    <dgm:pt modelId="{689CD622-A352-42C0-8531-7705EDA3F98F}">
      <dgm:prSet phldrT="[Text]"/>
      <dgm:spPr/>
      <dgm:t>
        <a:bodyPr/>
        <a:lstStyle/>
        <a:p>
          <a:r>
            <a:rPr lang="en-IE" dirty="0" smtClean="0"/>
            <a:t>Spending time feeling good </a:t>
          </a:r>
          <a:endParaRPr lang="en-IE" dirty="0"/>
        </a:p>
      </dgm:t>
    </dgm:pt>
    <dgm:pt modelId="{1071974E-E797-48EC-8E38-BDA984DB03CA}" type="parTrans" cxnId="{9D8F5124-AECE-44F6-8BBC-1B308D3A2449}">
      <dgm:prSet/>
      <dgm:spPr/>
      <dgm:t>
        <a:bodyPr/>
        <a:lstStyle/>
        <a:p>
          <a:endParaRPr lang="en-IE"/>
        </a:p>
      </dgm:t>
    </dgm:pt>
    <dgm:pt modelId="{C074CDA3-AA0A-4EF7-A280-09B4EB5DB2EF}" type="sibTrans" cxnId="{9D8F5124-AECE-44F6-8BBC-1B308D3A2449}">
      <dgm:prSet/>
      <dgm:spPr/>
      <dgm:t>
        <a:bodyPr/>
        <a:lstStyle/>
        <a:p>
          <a:endParaRPr lang="en-IE"/>
        </a:p>
      </dgm:t>
    </dgm:pt>
    <dgm:pt modelId="{0D73CDBE-8EE2-4A9F-8DD7-A3A253424228}">
      <dgm:prSet phldrT="[Text]"/>
      <dgm:spPr/>
      <dgm:t>
        <a:bodyPr/>
        <a:lstStyle/>
        <a:p>
          <a:r>
            <a:rPr lang="en-IE" dirty="0" smtClean="0"/>
            <a:t>Listening and communicating</a:t>
          </a:r>
          <a:endParaRPr lang="en-IE" dirty="0"/>
        </a:p>
      </dgm:t>
    </dgm:pt>
    <dgm:pt modelId="{0E1C27F7-162D-4816-B218-F3DBC54048A7}" type="parTrans" cxnId="{0A0EF2A5-190B-40FC-AF29-555CBDED3370}">
      <dgm:prSet/>
      <dgm:spPr/>
      <dgm:t>
        <a:bodyPr/>
        <a:lstStyle/>
        <a:p>
          <a:endParaRPr lang="en-IE"/>
        </a:p>
      </dgm:t>
    </dgm:pt>
    <dgm:pt modelId="{A7BF3C07-5FCD-4353-ACC6-3AFE2B9B6419}" type="sibTrans" cxnId="{0A0EF2A5-190B-40FC-AF29-555CBDED3370}">
      <dgm:prSet/>
      <dgm:spPr/>
      <dgm:t>
        <a:bodyPr/>
        <a:lstStyle/>
        <a:p>
          <a:endParaRPr lang="en-IE"/>
        </a:p>
      </dgm:t>
    </dgm:pt>
    <dgm:pt modelId="{CDAA3003-7747-49E6-9DBE-9188E817491F}">
      <dgm:prSet phldrT="[Text]"/>
      <dgm:spPr/>
      <dgm:t>
        <a:bodyPr/>
        <a:lstStyle/>
        <a:p>
          <a:r>
            <a:rPr lang="en-IE" dirty="0" smtClean="0"/>
            <a:t> STRONG SELF-ESTEEM</a:t>
          </a:r>
          <a:endParaRPr lang="en-IE" dirty="0"/>
        </a:p>
      </dgm:t>
    </dgm:pt>
    <dgm:pt modelId="{8CC96899-2B13-4EDD-810A-E90B92D0BDBF}" type="parTrans" cxnId="{377534C2-2FF1-454B-A680-2E2C88B00E23}">
      <dgm:prSet/>
      <dgm:spPr/>
      <dgm:t>
        <a:bodyPr/>
        <a:lstStyle/>
        <a:p>
          <a:endParaRPr lang="en-IE"/>
        </a:p>
      </dgm:t>
    </dgm:pt>
    <dgm:pt modelId="{B5BC1F5F-4D67-4045-A7BC-75EEF1FAB5A9}" type="sibTrans" cxnId="{377534C2-2FF1-454B-A680-2E2C88B00E23}">
      <dgm:prSet/>
      <dgm:spPr/>
      <dgm:t>
        <a:bodyPr/>
        <a:lstStyle/>
        <a:p>
          <a:endParaRPr lang="en-IE"/>
        </a:p>
      </dgm:t>
    </dgm:pt>
    <dgm:pt modelId="{EAA925C4-50A8-4B48-B3DC-56E069306136}">
      <dgm:prSet/>
      <dgm:spPr/>
      <dgm:t>
        <a:bodyPr/>
        <a:lstStyle/>
        <a:p>
          <a:r>
            <a:rPr lang="en-IE" dirty="0" smtClean="0"/>
            <a:t>Learning positive self-discipline</a:t>
          </a:r>
          <a:endParaRPr lang="en-IE" dirty="0"/>
        </a:p>
      </dgm:t>
    </dgm:pt>
    <dgm:pt modelId="{ED78F6A8-0D13-4FE7-BD0C-277C1891A72B}" type="parTrans" cxnId="{7D03B137-3A3B-49C9-9F58-36994D76CF29}">
      <dgm:prSet/>
      <dgm:spPr/>
      <dgm:t>
        <a:bodyPr/>
        <a:lstStyle/>
        <a:p>
          <a:endParaRPr lang="en-IE"/>
        </a:p>
      </dgm:t>
    </dgm:pt>
    <dgm:pt modelId="{71B9E205-86D2-447F-BACF-C39232D8649F}" type="sibTrans" cxnId="{7D03B137-3A3B-49C9-9F58-36994D76CF29}">
      <dgm:prSet/>
      <dgm:spPr/>
      <dgm:t>
        <a:bodyPr/>
        <a:lstStyle/>
        <a:p>
          <a:endParaRPr lang="en-IE"/>
        </a:p>
      </dgm:t>
    </dgm:pt>
    <dgm:pt modelId="{8AA38718-303E-490E-A20D-C61B3D1E5930}">
      <dgm:prSet/>
      <dgm:spPr/>
      <dgm:t>
        <a:bodyPr/>
        <a:lstStyle/>
        <a:p>
          <a:r>
            <a:rPr lang="en-IE" dirty="0" smtClean="0"/>
            <a:t> Believing in something greater than ourselves</a:t>
          </a:r>
        </a:p>
        <a:p>
          <a:endParaRPr lang="en-IE" dirty="0"/>
        </a:p>
      </dgm:t>
    </dgm:pt>
    <dgm:pt modelId="{92183804-25AC-4EBF-A391-F3E1BD9FB461}" type="parTrans" cxnId="{6BD6979D-A692-4C7D-8015-8CFA737B74A9}">
      <dgm:prSet/>
      <dgm:spPr/>
      <dgm:t>
        <a:bodyPr/>
        <a:lstStyle/>
        <a:p>
          <a:endParaRPr lang="en-IE"/>
        </a:p>
      </dgm:t>
    </dgm:pt>
    <dgm:pt modelId="{3E9D2BB8-F2CC-4DCA-99AF-C9C6443E3B4B}" type="sibTrans" cxnId="{6BD6979D-A692-4C7D-8015-8CFA737B74A9}">
      <dgm:prSet/>
      <dgm:spPr/>
      <dgm:t>
        <a:bodyPr/>
        <a:lstStyle/>
        <a:p>
          <a:endParaRPr lang="en-IE"/>
        </a:p>
      </dgm:t>
    </dgm:pt>
    <dgm:pt modelId="{EF56C69F-11A4-4C75-A296-C4E98E28D7C3}" type="pres">
      <dgm:prSet presAssocID="{4F8984AE-88A9-49CA-9576-77B05B838AEB}" presName="Name0" presStyleCnt="0">
        <dgm:presLayoutVars>
          <dgm:chMax val="1"/>
          <dgm:dir/>
          <dgm:animLvl val="ctr"/>
          <dgm:resizeHandles val="exact"/>
        </dgm:presLayoutVars>
      </dgm:prSet>
      <dgm:spPr/>
      <dgm:t>
        <a:bodyPr/>
        <a:lstStyle/>
        <a:p>
          <a:endParaRPr lang="en-IE"/>
        </a:p>
      </dgm:t>
    </dgm:pt>
    <dgm:pt modelId="{3E298B04-7622-4A56-A5D2-53896A7EE3B1}" type="pres">
      <dgm:prSet presAssocID="{3E201669-AC22-40F6-B02D-76BBFC469AE9}" presName="centerShape" presStyleLbl="node0" presStyleIdx="0" presStyleCnt="1"/>
      <dgm:spPr/>
      <dgm:t>
        <a:bodyPr/>
        <a:lstStyle/>
        <a:p>
          <a:endParaRPr lang="en-IE"/>
        </a:p>
      </dgm:t>
    </dgm:pt>
    <dgm:pt modelId="{82714D9E-9FC8-4666-9497-93E67C342A4A}" type="pres">
      <dgm:prSet presAssocID="{8AA38718-303E-490E-A20D-C61B3D1E5930}" presName="node" presStyleLbl="node1" presStyleIdx="0" presStyleCnt="6">
        <dgm:presLayoutVars>
          <dgm:bulletEnabled val="1"/>
        </dgm:presLayoutVars>
      </dgm:prSet>
      <dgm:spPr/>
      <dgm:t>
        <a:bodyPr/>
        <a:lstStyle/>
        <a:p>
          <a:endParaRPr lang="en-IE"/>
        </a:p>
      </dgm:t>
    </dgm:pt>
    <dgm:pt modelId="{AB1A52C1-3813-4914-A255-E225C6984E0C}" type="pres">
      <dgm:prSet presAssocID="{8AA38718-303E-490E-A20D-C61B3D1E5930}" presName="dummy" presStyleCnt="0"/>
      <dgm:spPr/>
    </dgm:pt>
    <dgm:pt modelId="{32F042AF-0C36-47CD-B114-0A01F70CDFDF}" type="pres">
      <dgm:prSet presAssocID="{3E9D2BB8-F2CC-4DCA-99AF-C9C6443E3B4B}" presName="sibTrans" presStyleLbl="sibTrans2D1" presStyleIdx="0" presStyleCnt="6"/>
      <dgm:spPr/>
      <dgm:t>
        <a:bodyPr/>
        <a:lstStyle/>
        <a:p>
          <a:endParaRPr lang="en-IE"/>
        </a:p>
      </dgm:t>
    </dgm:pt>
    <dgm:pt modelId="{46888273-49F3-478B-9E6F-7ED3680CAA83}" type="pres">
      <dgm:prSet presAssocID="{7ECA95C8-D5E5-4CC6-8422-2EA783C42A0C}" presName="node" presStyleLbl="node1" presStyleIdx="1" presStyleCnt="6">
        <dgm:presLayoutVars>
          <dgm:bulletEnabled val="1"/>
        </dgm:presLayoutVars>
      </dgm:prSet>
      <dgm:spPr/>
      <dgm:t>
        <a:bodyPr/>
        <a:lstStyle/>
        <a:p>
          <a:endParaRPr lang="en-IE"/>
        </a:p>
      </dgm:t>
    </dgm:pt>
    <dgm:pt modelId="{D7DCCEC7-3A22-4E7D-97D6-9641AACF96C8}" type="pres">
      <dgm:prSet presAssocID="{7ECA95C8-D5E5-4CC6-8422-2EA783C42A0C}" presName="dummy" presStyleCnt="0"/>
      <dgm:spPr/>
    </dgm:pt>
    <dgm:pt modelId="{EDCFA9D7-CA7A-4F67-8B63-591B0AB98556}" type="pres">
      <dgm:prSet presAssocID="{A7443942-5F46-421C-86F1-07DB98939A51}" presName="sibTrans" presStyleLbl="sibTrans2D1" presStyleIdx="1" presStyleCnt="6"/>
      <dgm:spPr/>
      <dgm:t>
        <a:bodyPr/>
        <a:lstStyle/>
        <a:p>
          <a:endParaRPr lang="en-IE"/>
        </a:p>
      </dgm:t>
    </dgm:pt>
    <dgm:pt modelId="{D6CC8973-2EF5-4C00-8DFD-3237EEDFF582}" type="pres">
      <dgm:prSet presAssocID="{689CD622-A352-42C0-8531-7705EDA3F98F}" presName="node" presStyleLbl="node1" presStyleIdx="2" presStyleCnt="6">
        <dgm:presLayoutVars>
          <dgm:bulletEnabled val="1"/>
        </dgm:presLayoutVars>
      </dgm:prSet>
      <dgm:spPr/>
      <dgm:t>
        <a:bodyPr/>
        <a:lstStyle/>
        <a:p>
          <a:endParaRPr lang="en-IE"/>
        </a:p>
      </dgm:t>
    </dgm:pt>
    <dgm:pt modelId="{AFB176F2-DE83-4651-8CBF-D5CC14024A93}" type="pres">
      <dgm:prSet presAssocID="{689CD622-A352-42C0-8531-7705EDA3F98F}" presName="dummy" presStyleCnt="0"/>
      <dgm:spPr/>
    </dgm:pt>
    <dgm:pt modelId="{34221B22-B31B-4171-BA9D-304595E9CE20}" type="pres">
      <dgm:prSet presAssocID="{C074CDA3-AA0A-4EF7-A280-09B4EB5DB2EF}" presName="sibTrans" presStyleLbl="sibTrans2D1" presStyleIdx="2" presStyleCnt="6"/>
      <dgm:spPr/>
      <dgm:t>
        <a:bodyPr/>
        <a:lstStyle/>
        <a:p>
          <a:endParaRPr lang="en-IE"/>
        </a:p>
      </dgm:t>
    </dgm:pt>
    <dgm:pt modelId="{2AC97C1C-0C9A-4A4F-B4A9-69843ECFBF80}" type="pres">
      <dgm:prSet presAssocID="{EAA925C4-50A8-4B48-B3DC-56E069306136}" presName="node" presStyleLbl="node1" presStyleIdx="3" presStyleCnt="6">
        <dgm:presLayoutVars>
          <dgm:bulletEnabled val="1"/>
        </dgm:presLayoutVars>
      </dgm:prSet>
      <dgm:spPr/>
      <dgm:t>
        <a:bodyPr/>
        <a:lstStyle/>
        <a:p>
          <a:endParaRPr lang="en-IE"/>
        </a:p>
      </dgm:t>
    </dgm:pt>
    <dgm:pt modelId="{3FA682B6-F5C8-4F20-A1CC-DF435607F088}" type="pres">
      <dgm:prSet presAssocID="{EAA925C4-50A8-4B48-B3DC-56E069306136}" presName="dummy" presStyleCnt="0"/>
      <dgm:spPr/>
    </dgm:pt>
    <dgm:pt modelId="{AEE6C98C-4961-4245-9F32-CB84106669F7}" type="pres">
      <dgm:prSet presAssocID="{71B9E205-86D2-447F-BACF-C39232D8649F}" presName="sibTrans" presStyleLbl="sibTrans2D1" presStyleIdx="3" presStyleCnt="6"/>
      <dgm:spPr/>
      <dgm:t>
        <a:bodyPr/>
        <a:lstStyle/>
        <a:p>
          <a:endParaRPr lang="en-IE"/>
        </a:p>
      </dgm:t>
    </dgm:pt>
    <dgm:pt modelId="{6A3472C3-68F5-458A-ABF6-CFF5D523FCD0}" type="pres">
      <dgm:prSet presAssocID="{0D73CDBE-8EE2-4A9F-8DD7-A3A253424228}" presName="node" presStyleLbl="node1" presStyleIdx="4" presStyleCnt="6">
        <dgm:presLayoutVars>
          <dgm:bulletEnabled val="1"/>
        </dgm:presLayoutVars>
      </dgm:prSet>
      <dgm:spPr/>
      <dgm:t>
        <a:bodyPr/>
        <a:lstStyle/>
        <a:p>
          <a:endParaRPr lang="en-IE"/>
        </a:p>
      </dgm:t>
    </dgm:pt>
    <dgm:pt modelId="{0F57739F-80AE-4D3A-8F21-48670C851486}" type="pres">
      <dgm:prSet presAssocID="{0D73CDBE-8EE2-4A9F-8DD7-A3A253424228}" presName="dummy" presStyleCnt="0"/>
      <dgm:spPr/>
    </dgm:pt>
    <dgm:pt modelId="{EC45C959-1419-47C2-9236-71F4BC194C29}" type="pres">
      <dgm:prSet presAssocID="{A7BF3C07-5FCD-4353-ACC6-3AFE2B9B6419}" presName="sibTrans" presStyleLbl="sibTrans2D1" presStyleIdx="4" presStyleCnt="6"/>
      <dgm:spPr/>
      <dgm:t>
        <a:bodyPr/>
        <a:lstStyle/>
        <a:p>
          <a:endParaRPr lang="en-IE"/>
        </a:p>
      </dgm:t>
    </dgm:pt>
    <dgm:pt modelId="{D82D78EC-1D28-49FA-9FA2-EDCAFFABC5FC}" type="pres">
      <dgm:prSet presAssocID="{CDAA3003-7747-49E6-9DBE-9188E817491F}" presName="node" presStyleLbl="node1" presStyleIdx="5" presStyleCnt="6">
        <dgm:presLayoutVars>
          <dgm:bulletEnabled val="1"/>
        </dgm:presLayoutVars>
      </dgm:prSet>
      <dgm:spPr/>
      <dgm:t>
        <a:bodyPr/>
        <a:lstStyle/>
        <a:p>
          <a:endParaRPr lang="en-IE"/>
        </a:p>
      </dgm:t>
    </dgm:pt>
    <dgm:pt modelId="{4F00157C-4FF4-4B79-AC5E-9207DBB6F867}" type="pres">
      <dgm:prSet presAssocID="{CDAA3003-7747-49E6-9DBE-9188E817491F}" presName="dummy" presStyleCnt="0"/>
      <dgm:spPr/>
    </dgm:pt>
    <dgm:pt modelId="{437EB428-18F3-4A48-91CB-28EC3E1ABF0C}" type="pres">
      <dgm:prSet presAssocID="{B5BC1F5F-4D67-4045-A7BC-75EEF1FAB5A9}" presName="sibTrans" presStyleLbl="sibTrans2D1" presStyleIdx="5" presStyleCnt="6"/>
      <dgm:spPr/>
      <dgm:t>
        <a:bodyPr/>
        <a:lstStyle/>
        <a:p>
          <a:endParaRPr lang="en-IE"/>
        </a:p>
      </dgm:t>
    </dgm:pt>
  </dgm:ptLst>
  <dgm:cxnLst>
    <dgm:cxn modelId="{39DCDD12-89A2-4441-B0B4-5A890AE260BC}" type="presOf" srcId="{7ECA95C8-D5E5-4CC6-8422-2EA783C42A0C}" destId="{46888273-49F3-478B-9E6F-7ED3680CAA83}" srcOrd="0" destOrd="0" presId="urn:microsoft.com/office/officeart/2005/8/layout/radial6"/>
    <dgm:cxn modelId="{0A0EF2A5-190B-40FC-AF29-555CBDED3370}" srcId="{3E201669-AC22-40F6-B02D-76BBFC469AE9}" destId="{0D73CDBE-8EE2-4A9F-8DD7-A3A253424228}" srcOrd="4" destOrd="0" parTransId="{0E1C27F7-162D-4816-B218-F3DBC54048A7}" sibTransId="{A7BF3C07-5FCD-4353-ACC6-3AFE2B9B6419}"/>
    <dgm:cxn modelId="{9764A99F-D1B1-4495-B262-AF982AF6988D}" type="presOf" srcId="{3E201669-AC22-40F6-B02D-76BBFC469AE9}" destId="{3E298B04-7622-4A56-A5D2-53896A7EE3B1}" srcOrd="0" destOrd="0" presId="urn:microsoft.com/office/officeart/2005/8/layout/radial6"/>
    <dgm:cxn modelId="{7D03B137-3A3B-49C9-9F58-36994D76CF29}" srcId="{3E201669-AC22-40F6-B02D-76BBFC469AE9}" destId="{EAA925C4-50A8-4B48-B3DC-56E069306136}" srcOrd="3" destOrd="0" parTransId="{ED78F6A8-0D13-4FE7-BD0C-277C1891A72B}" sibTransId="{71B9E205-86D2-447F-BACF-C39232D8649F}"/>
    <dgm:cxn modelId="{9D8F5124-AECE-44F6-8BBC-1B308D3A2449}" srcId="{3E201669-AC22-40F6-B02D-76BBFC469AE9}" destId="{689CD622-A352-42C0-8531-7705EDA3F98F}" srcOrd="2" destOrd="0" parTransId="{1071974E-E797-48EC-8E38-BDA984DB03CA}" sibTransId="{C074CDA3-AA0A-4EF7-A280-09B4EB5DB2EF}"/>
    <dgm:cxn modelId="{E00DF1A6-9313-40B6-96C6-DBAE18DB64AA}" type="presOf" srcId="{CDAA3003-7747-49E6-9DBE-9188E817491F}" destId="{D82D78EC-1D28-49FA-9FA2-EDCAFFABC5FC}" srcOrd="0" destOrd="0" presId="urn:microsoft.com/office/officeart/2005/8/layout/radial6"/>
    <dgm:cxn modelId="{944C6E4D-FC92-41B5-897F-C5914A60EFD8}" type="presOf" srcId="{B5BC1F5F-4D67-4045-A7BC-75EEF1FAB5A9}" destId="{437EB428-18F3-4A48-91CB-28EC3E1ABF0C}" srcOrd="0" destOrd="0" presId="urn:microsoft.com/office/officeart/2005/8/layout/radial6"/>
    <dgm:cxn modelId="{095B27E1-F10C-439B-9127-706577050317}" type="presOf" srcId="{689CD622-A352-42C0-8531-7705EDA3F98F}" destId="{D6CC8973-2EF5-4C00-8DFD-3237EEDFF582}" srcOrd="0" destOrd="0" presId="urn:microsoft.com/office/officeart/2005/8/layout/radial6"/>
    <dgm:cxn modelId="{00000D51-5568-4947-8264-4CB634107C12}" srcId="{4F8984AE-88A9-49CA-9576-77B05B838AEB}" destId="{3E201669-AC22-40F6-B02D-76BBFC469AE9}" srcOrd="0" destOrd="0" parTransId="{DA9641C1-D382-46F4-94F7-528A365CEA2F}" sibTransId="{8AC133AD-AB69-4B2A-A4A8-381FF5EC5095}"/>
    <dgm:cxn modelId="{676802D2-FC93-4784-8FE9-A62EB3BE72B4}" type="presOf" srcId="{0D73CDBE-8EE2-4A9F-8DD7-A3A253424228}" destId="{6A3472C3-68F5-458A-ABF6-CFF5D523FCD0}" srcOrd="0" destOrd="0" presId="urn:microsoft.com/office/officeart/2005/8/layout/radial6"/>
    <dgm:cxn modelId="{DC3FC747-9890-4FE3-85C0-1DDF392975AD}" type="presOf" srcId="{A7BF3C07-5FCD-4353-ACC6-3AFE2B9B6419}" destId="{EC45C959-1419-47C2-9236-71F4BC194C29}" srcOrd="0" destOrd="0" presId="urn:microsoft.com/office/officeart/2005/8/layout/radial6"/>
    <dgm:cxn modelId="{9C08A896-230A-4EAB-BCEC-2082E35BBCE0}" srcId="{3E201669-AC22-40F6-B02D-76BBFC469AE9}" destId="{7ECA95C8-D5E5-4CC6-8422-2EA783C42A0C}" srcOrd="1" destOrd="0" parTransId="{6D475809-0C11-4302-A816-F79782676601}" sibTransId="{A7443942-5F46-421C-86F1-07DB98939A51}"/>
    <dgm:cxn modelId="{34DE8B83-3A26-46C3-8085-3885CFFEC4AF}" type="presOf" srcId="{A7443942-5F46-421C-86F1-07DB98939A51}" destId="{EDCFA9D7-CA7A-4F67-8B63-591B0AB98556}" srcOrd="0" destOrd="0" presId="urn:microsoft.com/office/officeart/2005/8/layout/radial6"/>
    <dgm:cxn modelId="{6BD6979D-A692-4C7D-8015-8CFA737B74A9}" srcId="{3E201669-AC22-40F6-B02D-76BBFC469AE9}" destId="{8AA38718-303E-490E-A20D-C61B3D1E5930}" srcOrd="0" destOrd="0" parTransId="{92183804-25AC-4EBF-A391-F3E1BD9FB461}" sibTransId="{3E9D2BB8-F2CC-4DCA-99AF-C9C6443E3B4B}"/>
    <dgm:cxn modelId="{E0AFEF07-BB62-485B-8FC7-8EEEC07D41FF}" type="presOf" srcId="{8AA38718-303E-490E-A20D-C61B3D1E5930}" destId="{82714D9E-9FC8-4666-9497-93E67C342A4A}" srcOrd="0" destOrd="0" presId="urn:microsoft.com/office/officeart/2005/8/layout/radial6"/>
    <dgm:cxn modelId="{2615D951-7C26-406E-B065-42063663E152}" type="presOf" srcId="{EAA925C4-50A8-4B48-B3DC-56E069306136}" destId="{2AC97C1C-0C9A-4A4F-B4A9-69843ECFBF80}" srcOrd="0" destOrd="0" presId="urn:microsoft.com/office/officeart/2005/8/layout/radial6"/>
    <dgm:cxn modelId="{377534C2-2FF1-454B-A680-2E2C88B00E23}" srcId="{3E201669-AC22-40F6-B02D-76BBFC469AE9}" destId="{CDAA3003-7747-49E6-9DBE-9188E817491F}" srcOrd="5" destOrd="0" parTransId="{8CC96899-2B13-4EDD-810A-E90B92D0BDBF}" sibTransId="{B5BC1F5F-4D67-4045-A7BC-75EEF1FAB5A9}"/>
    <dgm:cxn modelId="{3D0607FD-B8BD-473A-9C99-555862621C5D}" type="presOf" srcId="{71B9E205-86D2-447F-BACF-C39232D8649F}" destId="{AEE6C98C-4961-4245-9F32-CB84106669F7}" srcOrd="0" destOrd="0" presId="urn:microsoft.com/office/officeart/2005/8/layout/radial6"/>
    <dgm:cxn modelId="{7A49DB26-4720-4D39-B51E-DF72006B4424}" type="presOf" srcId="{4F8984AE-88A9-49CA-9576-77B05B838AEB}" destId="{EF56C69F-11A4-4C75-A296-C4E98E28D7C3}" srcOrd="0" destOrd="0" presId="urn:microsoft.com/office/officeart/2005/8/layout/radial6"/>
    <dgm:cxn modelId="{85FA2456-CC13-4FCD-A2C4-05D64AED2181}" type="presOf" srcId="{C074CDA3-AA0A-4EF7-A280-09B4EB5DB2EF}" destId="{34221B22-B31B-4171-BA9D-304595E9CE20}" srcOrd="0" destOrd="0" presId="urn:microsoft.com/office/officeart/2005/8/layout/radial6"/>
    <dgm:cxn modelId="{FF095745-1142-4D0F-9025-35433C13E043}" type="presOf" srcId="{3E9D2BB8-F2CC-4DCA-99AF-C9C6443E3B4B}" destId="{32F042AF-0C36-47CD-B114-0A01F70CDFDF}" srcOrd="0" destOrd="0" presId="urn:microsoft.com/office/officeart/2005/8/layout/radial6"/>
    <dgm:cxn modelId="{2282D600-B1A7-461D-B210-8866CCB58F33}" type="presParOf" srcId="{EF56C69F-11A4-4C75-A296-C4E98E28D7C3}" destId="{3E298B04-7622-4A56-A5D2-53896A7EE3B1}" srcOrd="0" destOrd="0" presId="urn:microsoft.com/office/officeart/2005/8/layout/radial6"/>
    <dgm:cxn modelId="{BEE3D2B4-6263-49C6-B4B4-E93F7EDB22A3}" type="presParOf" srcId="{EF56C69F-11A4-4C75-A296-C4E98E28D7C3}" destId="{82714D9E-9FC8-4666-9497-93E67C342A4A}" srcOrd="1" destOrd="0" presId="urn:microsoft.com/office/officeart/2005/8/layout/radial6"/>
    <dgm:cxn modelId="{2C7A29ED-54EF-46D5-89C5-69F77DBE1012}" type="presParOf" srcId="{EF56C69F-11A4-4C75-A296-C4E98E28D7C3}" destId="{AB1A52C1-3813-4914-A255-E225C6984E0C}" srcOrd="2" destOrd="0" presId="urn:microsoft.com/office/officeart/2005/8/layout/radial6"/>
    <dgm:cxn modelId="{FA61A897-B4C4-4CA0-A871-A01CE92E614F}" type="presParOf" srcId="{EF56C69F-11A4-4C75-A296-C4E98E28D7C3}" destId="{32F042AF-0C36-47CD-B114-0A01F70CDFDF}" srcOrd="3" destOrd="0" presId="urn:microsoft.com/office/officeart/2005/8/layout/radial6"/>
    <dgm:cxn modelId="{34AD6C46-0603-4C17-A343-911AEC90D9E5}" type="presParOf" srcId="{EF56C69F-11A4-4C75-A296-C4E98E28D7C3}" destId="{46888273-49F3-478B-9E6F-7ED3680CAA83}" srcOrd="4" destOrd="0" presId="urn:microsoft.com/office/officeart/2005/8/layout/radial6"/>
    <dgm:cxn modelId="{3700CF04-C4C8-45DC-9090-F650B12F6E57}" type="presParOf" srcId="{EF56C69F-11A4-4C75-A296-C4E98E28D7C3}" destId="{D7DCCEC7-3A22-4E7D-97D6-9641AACF96C8}" srcOrd="5" destOrd="0" presId="urn:microsoft.com/office/officeart/2005/8/layout/radial6"/>
    <dgm:cxn modelId="{D0FF917C-2615-43AD-AEBD-6AB87F8D2CB3}" type="presParOf" srcId="{EF56C69F-11A4-4C75-A296-C4E98E28D7C3}" destId="{EDCFA9D7-CA7A-4F67-8B63-591B0AB98556}" srcOrd="6" destOrd="0" presId="urn:microsoft.com/office/officeart/2005/8/layout/radial6"/>
    <dgm:cxn modelId="{C5AA7611-34E9-446A-B51D-0A6C6A2BC076}" type="presParOf" srcId="{EF56C69F-11A4-4C75-A296-C4E98E28D7C3}" destId="{D6CC8973-2EF5-4C00-8DFD-3237EEDFF582}" srcOrd="7" destOrd="0" presId="urn:microsoft.com/office/officeart/2005/8/layout/radial6"/>
    <dgm:cxn modelId="{9BE0D062-60C3-46E3-BE9F-15914A568398}" type="presParOf" srcId="{EF56C69F-11A4-4C75-A296-C4E98E28D7C3}" destId="{AFB176F2-DE83-4651-8CBF-D5CC14024A93}" srcOrd="8" destOrd="0" presId="urn:microsoft.com/office/officeart/2005/8/layout/radial6"/>
    <dgm:cxn modelId="{BD1C8032-ABC2-47DF-ACD7-2E9D07C92425}" type="presParOf" srcId="{EF56C69F-11A4-4C75-A296-C4E98E28D7C3}" destId="{34221B22-B31B-4171-BA9D-304595E9CE20}" srcOrd="9" destOrd="0" presId="urn:microsoft.com/office/officeart/2005/8/layout/radial6"/>
    <dgm:cxn modelId="{5F5B635D-45F0-4129-A0DA-00FDC989AA95}" type="presParOf" srcId="{EF56C69F-11A4-4C75-A296-C4E98E28D7C3}" destId="{2AC97C1C-0C9A-4A4F-B4A9-69843ECFBF80}" srcOrd="10" destOrd="0" presId="urn:microsoft.com/office/officeart/2005/8/layout/radial6"/>
    <dgm:cxn modelId="{381A2F5B-4A66-4BA0-BAB1-BFC7E9429519}" type="presParOf" srcId="{EF56C69F-11A4-4C75-A296-C4E98E28D7C3}" destId="{3FA682B6-F5C8-4F20-A1CC-DF435607F088}" srcOrd="11" destOrd="0" presId="urn:microsoft.com/office/officeart/2005/8/layout/radial6"/>
    <dgm:cxn modelId="{CAB00B2B-6633-4139-B38C-AD0637363DC8}" type="presParOf" srcId="{EF56C69F-11A4-4C75-A296-C4E98E28D7C3}" destId="{AEE6C98C-4961-4245-9F32-CB84106669F7}" srcOrd="12" destOrd="0" presId="urn:microsoft.com/office/officeart/2005/8/layout/radial6"/>
    <dgm:cxn modelId="{D96C8B7F-0E09-4C72-846A-874212546DAE}" type="presParOf" srcId="{EF56C69F-11A4-4C75-A296-C4E98E28D7C3}" destId="{6A3472C3-68F5-458A-ABF6-CFF5D523FCD0}" srcOrd="13" destOrd="0" presId="urn:microsoft.com/office/officeart/2005/8/layout/radial6"/>
    <dgm:cxn modelId="{E6260EFA-D14D-4B55-9228-26B3D9CDF7B2}" type="presParOf" srcId="{EF56C69F-11A4-4C75-A296-C4E98E28D7C3}" destId="{0F57739F-80AE-4D3A-8F21-48670C851486}" srcOrd="14" destOrd="0" presId="urn:microsoft.com/office/officeart/2005/8/layout/radial6"/>
    <dgm:cxn modelId="{4286F0B5-5B9C-4E47-964B-B4138A87EBA9}" type="presParOf" srcId="{EF56C69F-11A4-4C75-A296-C4E98E28D7C3}" destId="{EC45C959-1419-47C2-9236-71F4BC194C29}" srcOrd="15" destOrd="0" presId="urn:microsoft.com/office/officeart/2005/8/layout/radial6"/>
    <dgm:cxn modelId="{72417B74-FA9C-4319-A419-276CED564B9F}" type="presParOf" srcId="{EF56C69F-11A4-4C75-A296-C4E98E28D7C3}" destId="{D82D78EC-1D28-49FA-9FA2-EDCAFFABC5FC}" srcOrd="16" destOrd="0" presId="urn:microsoft.com/office/officeart/2005/8/layout/radial6"/>
    <dgm:cxn modelId="{3D2B0AE1-79B6-4D12-8868-A773BEF5C6E5}" type="presParOf" srcId="{EF56C69F-11A4-4C75-A296-C4E98E28D7C3}" destId="{4F00157C-4FF4-4B79-AC5E-9207DBB6F867}" srcOrd="17" destOrd="0" presId="urn:microsoft.com/office/officeart/2005/8/layout/radial6"/>
    <dgm:cxn modelId="{6C7A7498-83FB-4279-9D7D-CA777159D051}" type="presParOf" srcId="{EF56C69F-11A4-4C75-A296-C4E98E28D7C3}" destId="{437EB428-18F3-4A48-91CB-28EC3E1ABF0C}" srcOrd="18" destOrd="0" presId="urn:microsoft.com/office/officeart/2005/8/layout/radial6"/>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C40EBB1-AC55-40D4-A5E8-5BB03B04AFBB}"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n-IE"/>
        </a:p>
      </dgm:t>
    </dgm:pt>
    <dgm:pt modelId="{E398626D-C18E-4106-8C1B-67CA16E66FA5}">
      <dgm:prSet phldrT="[Text]"/>
      <dgm:spPr/>
      <dgm:t>
        <a:bodyPr/>
        <a:lstStyle/>
        <a:p>
          <a:r>
            <a:rPr lang="en-IE" dirty="0" smtClean="0"/>
            <a:t>Living with a secret</a:t>
          </a:r>
          <a:endParaRPr lang="en-IE" dirty="0"/>
        </a:p>
      </dgm:t>
    </dgm:pt>
    <dgm:pt modelId="{C4503233-B106-4321-B535-603C6BFFAD63}" type="parTrans" cxnId="{97E87E5F-2D63-47D9-A754-63228AEF21D7}">
      <dgm:prSet/>
      <dgm:spPr/>
      <dgm:t>
        <a:bodyPr/>
        <a:lstStyle/>
        <a:p>
          <a:endParaRPr lang="en-IE"/>
        </a:p>
      </dgm:t>
    </dgm:pt>
    <dgm:pt modelId="{2F9DF09B-D49F-4381-BA54-C26FD6022D15}" type="sibTrans" cxnId="{97E87E5F-2D63-47D9-A754-63228AEF21D7}">
      <dgm:prSet/>
      <dgm:spPr/>
      <dgm:t>
        <a:bodyPr/>
        <a:lstStyle/>
        <a:p>
          <a:endParaRPr lang="en-IE"/>
        </a:p>
      </dgm:t>
    </dgm:pt>
    <dgm:pt modelId="{35BCC13D-4BC5-411B-B917-B1CB26556604}">
      <dgm:prSet phldrT="[Text]"/>
      <dgm:spPr/>
      <dgm:t>
        <a:bodyPr/>
        <a:lstStyle/>
        <a:p>
          <a:r>
            <a:rPr lang="en-IE" dirty="0" smtClean="0"/>
            <a:t>Cannot fully engage in communities, school, leisure, social, </a:t>
          </a:r>
          <a:endParaRPr lang="en-IE" dirty="0"/>
        </a:p>
      </dgm:t>
    </dgm:pt>
    <dgm:pt modelId="{55C4C043-C2B9-4A7C-B624-1AAD6EABB0B7}" type="parTrans" cxnId="{30B09C85-171B-4C77-B922-CE24F3234A99}">
      <dgm:prSet/>
      <dgm:spPr/>
      <dgm:t>
        <a:bodyPr/>
        <a:lstStyle/>
        <a:p>
          <a:endParaRPr lang="en-IE"/>
        </a:p>
      </dgm:t>
    </dgm:pt>
    <dgm:pt modelId="{279D591E-EC7F-4713-AAB2-3723D754616D}" type="sibTrans" cxnId="{30B09C85-171B-4C77-B922-CE24F3234A99}">
      <dgm:prSet/>
      <dgm:spPr/>
      <dgm:t>
        <a:bodyPr/>
        <a:lstStyle/>
        <a:p>
          <a:endParaRPr lang="en-IE"/>
        </a:p>
      </dgm:t>
    </dgm:pt>
    <dgm:pt modelId="{B6E64C0F-9F04-4526-A081-FA9D4D981944}">
      <dgm:prSet phldrT="[Text]"/>
      <dgm:spPr/>
      <dgm:t>
        <a:bodyPr/>
        <a:lstStyle/>
        <a:p>
          <a:r>
            <a:rPr lang="en-IE" dirty="0" smtClean="0"/>
            <a:t>Hard to set goals and plans, </a:t>
          </a:r>
          <a:endParaRPr lang="en-IE" dirty="0"/>
        </a:p>
      </dgm:t>
    </dgm:pt>
    <dgm:pt modelId="{2C5F409A-E9A2-42CF-A9E3-848DE2E02630}" type="parTrans" cxnId="{7B47ACFE-688D-4EC3-BBFB-54EFE0326FA3}">
      <dgm:prSet/>
      <dgm:spPr/>
      <dgm:t>
        <a:bodyPr/>
        <a:lstStyle/>
        <a:p>
          <a:endParaRPr lang="en-IE"/>
        </a:p>
      </dgm:t>
    </dgm:pt>
    <dgm:pt modelId="{A27F7C47-E148-4CBA-BFAC-460328BCE796}" type="sibTrans" cxnId="{7B47ACFE-688D-4EC3-BBFB-54EFE0326FA3}">
      <dgm:prSet/>
      <dgm:spPr/>
      <dgm:t>
        <a:bodyPr/>
        <a:lstStyle/>
        <a:p>
          <a:endParaRPr lang="en-IE"/>
        </a:p>
      </dgm:t>
    </dgm:pt>
    <dgm:pt modelId="{8B9DF80F-0431-4C17-9062-7B1E012A1991}">
      <dgm:prSet phldrT="[Text]"/>
      <dgm:spPr/>
      <dgm:t>
        <a:bodyPr/>
        <a:lstStyle/>
        <a:p>
          <a:r>
            <a:rPr lang="en-IE" dirty="0" smtClean="0"/>
            <a:t>Likely to feel different, an outsider, deters disclosure of problems and seeking help</a:t>
          </a:r>
          <a:endParaRPr lang="en-IE" dirty="0"/>
        </a:p>
      </dgm:t>
    </dgm:pt>
    <dgm:pt modelId="{8F7935B3-C724-4D4B-8FE4-4C5D3A3FC310}" type="parTrans" cxnId="{0E4A5549-98D2-49BA-B07E-CEDB4DC7F431}">
      <dgm:prSet/>
      <dgm:spPr/>
      <dgm:t>
        <a:bodyPr/>
        <a:lstStyle/>
        <a:p>
          <a:endParaRPr lang="en-IE"/>
        </a:p>
      </dgm:t>
    </dgm:pt>
    <dgm:pt modelId="{9875EEA9-BA2B-463D-8BB1-700590C97C2E}" type="sibTrans" cxnId="{0E4A5549-98D2-49BA-B07E-CEDB4DC7F431}">
      <dgm:prSet/>
      <dgm:spPr/>
      <dgm:t>
        <a:bodyPr/>
        <a:lstStyle/>
        <a:p>
          <a:endParaRPr lang="en-IE"/>
        </a:p>
      </dgm:t>
    </dgm:pt>
    <dgm:pt modelId="{D0006DBB-5D29-4CBE-B70B-19AC5F61926C}" type="pres">
      <dgm:prSet presAssocID="{2C40EBB1-AC55-40D4-A5E8-5BB03B04AFBB}" presName="Name0" presStyleCnt="0">
        <dgm:presLayoutVars>
          <dgm:dir/>
          <dgm:resizeHandles val="exact"/>
        </dgm:presLayoutVars>
      </dgm:prSet>
      <dgm:spPr/>
      <dgm:t>
        <a:bodyPr/>
        <a:lstStyle/>
        <a:p>
          <a:endParaRPr lang="en-IE"/>
        </a:p>
      </dgm:t>
    </dgm:pt>
    <dgm:pt modelId="{C3148CEC-8CC2-4BB6-9C3D-47B12B1CCDC5}" type="pres">
      <dgm:prSet presAssocID="{E398626D-C18E-4106-8C1B-67CA16E66FA5}" presName="Name5" presStyleLbl="vennNode1" presStyleIdx="0" presStyleCnt="4">
        <dgm:presLayoutVars>
          <dgm:bulletEnabled val="1"/>
        </dgm:presLayoutVars>
      </dgm:prSet>
      <dgm:spPr/>
      <dgm:t>
        <a:bodyPr/>
        <a:lstStyle/>
        <a:p>
          <a:endParaRPr lang="en-IE"/>
        </a:p>
      </dgm:t>
    </dgm:pt>
    <dgm:pt modelId="{595EC047-9A7A-4F78-AE64-4C0D28EF8B2C}" type="pres">
      <dgm:prSet presAssocID="{2F9DF09B-D49F-4381-BA54-C26FD6022D15}" presName="space" presStyleCnt="0"/>
      <dgm:spPr/>
    </dgm:pt>
    <dgm:pt modelId="{98D696EE-B9C8-4BDD-96D1-9963B50BE580}" type="pres">
      <dgm:prSet presAssocID="{35BCC13D-4BC5-411B-B917-B1CB26556604}" presName="Name5" presStyleLbl="vennNode1" presStyleIdx="1" presStyleCnt="4">
        <dgm:presLayoutVars>
          <dgm:bulletEnabled val="1"/>
        </dgm:presLayoutVars>
      </dgm:prSet>
      <dgm:spPr/>
      <dgm:t>
        <a:bodyPr/>
        <a:lstStyle/>
        <a:p>
          <a:endParaRPr lang="en-IE"/>
        </a:p>
      </dgm:t>
    </dgm:pt>
    <dgm:pt modelId="{27D9ED68-5C07-4023-8B4C-489EDB882B1A}" type="pres">
      <dgm:prSet presAssocID="{279D591E-EC7F-4713-AAB2-3723D754616D}" presName="space" presStyleCnt="0"/>
      <dgm:spPr/>
    </dgm:pt>
    <dgm:pt modelId="{57BF150D-8F28-4C89-88AB-031E60B21FF5}" type="pres">
      <dgm:prSet presAssocID="{B6E64C0F-9F04-4526-A081-FA9D4D981944}" presName="Name5" presStyleLbl="vennNode1" presStyleIdx="2" presStyleCnt="4">
        <dgm:presLayoutVars>
          <dgm:bulletEnabled val="1"/>
        </dgm:presLayoutVars>
      </dgm:prSet>
      <dgm:spPr/>
      <dgm:t>
        <a:bodyPr/>
        <a:lstStyle/>
        <a:p>
          <a:endParaRPr lang="en-IE"/>
        </a:p>
      </dgm:t>
    </dgm:pt>
    <dgm:pt modelId="{E2EBEE65-3FE3-40AE-A08A-F6328020DE96}" type="pres">
      <dgm:prSet presAssocID="{A27F7C47-E148-4CBA-BFAC-460328BCE796}" presName="space" presStyleCnt="0"/>
      <dgm:spPr/>
    </dgm:pt>
    <dgm:pt modelId="{3C29877B-1157-4ABF-8CFA-5E07170792B3}" type="pres">
      <dgm:prSet presAssocID="{8B9DF80F-0431-4C17-9062-7B1E012A1991}" presName="Name5" presStyleLbl="vennNode1" presStyleIdx="3" presStyleCnt="4">
        <dgm:presLayoutVars>
          <dgm:bulletEnabled val="1"/>
        </dgm:presLayoutVars>
      </dgm:prSet>
      <dgm:spPr/>
      <dgm:t>
        <a:bodyPr/>
        <a:lstStyle/>
        <a:p>
          <a:endParaRPr lang="en-IE"/>
        </a:p>
      </dgm:t>
    </dgm:pt>
  </dgm:ptLst>
  <dgm:cxnLst>
    <dgm:cxn modelId="{0BCF42BA-8C08-40D9-8CCD-83345ED9F725}" type="presOf" srcId="{2C40EBB1-AC55-40D4-A5E8-5BB03B04AFBB}" destId="{D0006DBB-5D29-4CBE-B70B-19AC5F61926C}" srcOrd="0" destOrd="0" presId="urn:microsoft.com/office/officeart/2005/8/layout/venn3"/>
    <dgm:cxn modelId="{7B47ACFE-688D-4EC3-BBFB-54EFE0326FA3}" srcId="{2C40EBB1-AC55-40D4-A5E8-5BB03B04AFBB}" destId="{B6E64C0F-9F04-4526-A081-FA9D4D981944}" srcOrd="2" destOrd="0" parTransId="{2C5F409A-E9A2-42CF-A9E3-848DE2E02630}" sibTransId="{A27F7C47-E148-4CBA-BFAC-460328BCE796}"/>
    <dgm:cxn modelId="{0E4A5549-98D2-49BA-B07E-CEDB4DC7F431}" srcId="{2C40EBB1-AC55-40D4-A5E8-5BB03B04AFBB}" destId="{8B9DF80F-0431-4C17-9062-7B1E012A1991}" srcOrd="3" destOrd="0" parTransId="{8F7935B3-C724-4D4B-8FE4-4C5D3A3FC310}" sibTransId="{9875EEA9-BA2B-463D-8BB1-700590C97C2E}"/>
    <dgm:cxn modelId="{E023F1B6-3515-4741-AC51-2A236C1F0AF9}" type="presOf" srcId="{E398626D-C18E-4106-8C1B-67CA16E66FA5}" destId="{C3148CEC-8CC2-4BB6-9C3D-47B12B1CCDC5}" srcOrd="0" destOrd="0" presId="urn:microsoft.com/office/officeart/2005/8/layout/venn3"/>
    <dgm:cxn modelId="{C8E9DD6B-0E85-4670-AD5C-4A954AF9AE17}" type="presOf" srcId="{8B9DF80F-0431-4C17-9062-7B1E012A1991}" destId="{3C29877B-1157-4ABF-8CFA-5E07170792B3}" srcOrd="0" destOrd="0" presId="urn:microsoft.com/office/officeart/2005/8/layout/venn3"/>
    <dgm:cxn modelId="{30B09C85-171B-4C77-B922-CE24F3234A99}" srcId="{2C40EBB1-AC55-40D4-A5E8-5BB03B04AFBB}" destId="{35BCC13D-4BC5-411B-B917-B1CB26556604}" srcOrd="1" destOrd="0" parTransId="{55C4C043-C2B9-4A7C-B624-1AAD6EABB0B7}" sibTransId="{279D591E-EC7F-4713-AAB2-3723D754616D}"/>
    <dgm:cxn modelId="{97E87E5F-2D63-47D9-A754-63228AEF21D7}" srcId="{2C40EBB1-AC55-40D4-A5E8-5BB03B04AFBB}" destId="{E398626D-C18E-4106-8C1B-67CA16E66FA5}" srcOrd="0" destOrd="0" parTransId="{C4503233-B106-4321-B535-603C6BFFAD63}" sibTransId="{2F9DF09B-D49F-4381-BA54-C26FD6022D15}"/>
    <dgm:cxn modelId="{6CD5EC0A-5B4A-40DF-A087-4F7AC8835CF4}" type="presOf" srcId="{B6E64C0F-9F04-4526-A081-FA9D4D981944}" destId="{57BF150D-8F28-4C89-88AB-031E60B21FF5}" srcOrd="0" destOrd="0" presId="urn:microsoft.com/office/officeart/2005/8/layout/venn3"/>
    <dgm:cxn modelId="{B81A49B2-C95D-4A97-BA9D-68570222A4E1}" type="presOf" srcId="{35BCC13D-4BC5-411B-B917-B1CB26556604}" destId="{98D696EE-B9C8-4BDD-96D1-9963B50BE580}" srcOrd="0" destOrd="0" presId="urn:microsoft.com/office/officeart/2005/8/layout/venn3"/>
    <dgm:cxn modelId="{4544C1D0-33EA-46B4-983A-D7DF1EB9E560}" type="presParOf" srcId="{D0006DBB-5D29-4CBE-B70B-19AC5F61926C}" destId="{C3148CEC-8CC2-4BB6-9C3D-47B12B1CCDC5}" srcOrd="0" destOrd="0" presId="urn:microsoft.com/office/officeart/2005/8/layout/venn3"/>
    <dgm:cxn modelId="{DA4FE2CF-D617-46AF-80A0-ADBE5298E962}" type="presParOf" srcId="{D0006DBB-5D29-4CBE-B70B-19AC5F61926C}" destId="{595EC047-9A7A-4F78-AE64-4C0D28EF8B2C}" srcOrd="1" destOrd="0" presId="urn:microsoft.com/office/officeart/2005/8/layout/venn3"/>
    <dgm:cxn modelId="{328ACB85-1921-4199-AFF7-9C795CC0DEF4}" type="presParOf" srcId="{D0006DBB-5D29-4CBE-B70B-19AC5F61926C}" destId="{98D696EE-B9C8-4BDD-96D1-9963B50BE580}" srcOrd="2" destOrd="0" presId="urn:microsoft.com/office/officeart/2005/8/layout/venn3"/>
    <dgm:cxn modelId="{0C1B5DE3-56D4-4560-9088-C8BC794255D7}" type="presParOf" srcId="{D0006DBB-5D29-4CBE-B70B-19AC5F61926C}" destId="{27D9ED68-5C07-4023-8B4C-489EDB882B1A}" srcOrd="3" destOrd="0" presId="urn:microsoft.com/office/officeart/2005/8/layout/venn3"/>
    <dgm:cxn modelId="{E6C7D5DC-723D-4374-B4F2-4DE8B497BF0E}" type="presParOf" srcId="{D0006DBB-5D29-4CBE-B70B-19AC5F61926C}" destId="{57BF150D-8F28-4C89-88AB-031E60B21FF5}" srcOrd="4" destOrd="0" presId="urn:microsoft.com/office/officeart/2005/8/layout/venn3"/>
    <dgm:cxn modelId="{80814477-26C7-404C-9F7F-20D5CA8A6E5D}" type="presParOf" srcId="{D0006DBB-5D29-4CBE-B70B-19AC5F61926C}" destId="{E2EBEE65-3FE3-40AE-A08A-F6328020DE96}" srcOrd="5" destOrd="0" presId="urn:microsoft.com/office/officeart/2005/8/layout/venn3"/>
    <dgm:cxn modelId="{44331969-CE06-4F24-8703-5AC863800553}" type="presParOf" srcId="{D0006DBB-5D29-4CBE-B70B-19AC5F61926C}" destId="{3C29877B-1157-4ABF-8CFA-5E07170792B3}" srcOrd="6"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F8984AE-88A9-49CA-9576-77B05B838AEB}"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IE"/>
        </a:p>
      </dgm:t>
    </dgm:pt>
    <dgm:pt modelId="{3E201669-AC22-40F6-B02D-76BBFC469AE9}">
      <dgm:prSet phldrT="[Text]"/>
      <dgm:spPr/>
      <dgm:t>
        <a:bodyPr/>
        <a:lstStyle/>
        <a:p>
          <a:r>
            <a:rPr lang="en-IE" dirty="0" smtClean="0"/>
            <a:t>Teaching our child how to feel good about themselves, </a:t>
          </a:r>
        </a:p>
        <a:p>
          <a:r>
            <a:rPr lang="en-IE" dirty="0" smtClean="0"/>
            <a:t>self-belief</a:t>
          </a:r>
          <a:endParaRPr lang="en-IE" dirty="0"/>
        </a:p>
      </dgm:t>
    </dgm:pt>
    <dgm:pt modelId="{DA9641C1-D382-46F4-94F7-528A365CEA2F}" type="parTrans" cxnId="{00000D51-5568-4947-8264-4CB634107C12}">
      <dgm:prSet/>
      <dgm:spPr/>
      <dgm:t>
        <a:bodyPr/>
        <a:lstStyle/>
        <a:p>
          <a:endParaRPr lang="en-IE"/>
        </a:p>
      </dgm:t>
    </dgm:pt>
    <dgm:pt modelId="{8AC133AD-AB69-4B2A-A4A8-381FF5EC5095}" type="sibTrans" cxnId="{00000D51-5568-4947-8264-4CB634107C12}">
      <dgm:prSet/>
      <dgm:spPr/>
      <dgm:t>
        <a:bodyPr/>
        <a:lstStyle/>
        <a:p>
          <a:endParaRPr lang="en-IE"/>
        </a:p>
      </dgm:t>
    </dgm:pt>
    <dgm:pt modelId="{7ECA95C8-D5E5-4CC6-8422-2EA783C42A0C}">
      <dgm:prSet phldrT="[Text]"/>
      <dgm:spPr/>
      <dgm:t>
        <a:bodyPr/>
        <a:lstStyle/>
        <a:p>
          <a:r>
            <a:rPr lang="en-IE" dirty="0" smtClean="0"/>
            <a:t>Reminding them that they are loved and are lovable</a:t>
          </a:r>
          <a:endParaRPr lang="en-IE" dirty="0"/>
        </a:p>
      </dgm:t>
    </dgm:pt>
    <dgm:pt modelId="{6D475809-0C11-4302-A816-F79782676601}" type="parTrans" cxnId="{9C08A896-230A-4EAB-BCEC-2082E35BBCE0}">
      <dgm:prSet/>
      <dgm:spPr/>
      <dgm:t>
        <a:bodyPr/>
        <a:lstStyle/>
        <a:p>
          <a:endParaRPr lang="en-IE"/>
        </a:p>
      </dgm:t>
    </dgm:pt>
    <dgm:pt modelId="{A7443942-5F46-421C-86F1-07DB98939A51}" type="sibTrans" cxnId="{9C08A896-230A-4EAB-BCEC-2082E35BBCE0}">
      <dgm:prSet/>
      <dgm:spPr/>
      <dgm:t>
        <a:bodyPr/>
        <a:lstStyle/>
        <a:p>
          <a:endParaRPr lang="en-IE"/>
        </a:p>
      </dgm:t>
    </dgm:pt>
    <dgm:pt modelId="{689CD622-A352-42C0-8531-7705EDA3F98F}">
      <dgm:prSet phldrT="[Text]"/>
      <dgm:spPr/>
      <dgm:t>
        <a:bodyPr/>
        <a:lstStyle/>
        <a:p>
          <a:r>
            <a:rPr lang="en-IE" dirty="0" smtClean="0"/>
            <a:t>Supporting them to spend time feeling good </a:t>
          </a:r>
          <a:endParaRPr lang="en-IE" dirty="0"/>
        </a:p>
      </dgm:t>
    </dgm:pt>
    <dgm:pt modelId="{1071974E-E797-48EC-8E38-BDA984DB03CA}" type="parTrans" cxnId="{9D8F5124-AECE-44F6-8BBC-1B308D3A2449}">
      <dgm:prSet/>
      <dgm:spPr/>
      <dgm:t>
        <a:bodyPr/>
        <a:lstStyle/>
        <a:p>
          <a:endParaRPr lang="en-IE"/>
        </a:p>
      </dgm:t>
    </dgm:pt>
    <dgm:pt modelId="{C074CDA3-AA0A-4EF7-A280-09B4EB5DB2EF}" type="sibTrans" cxnId="{9D8F5124-AECE-44F6-8BBC-1B308D3A2449}">
      <dgm:prSet/>
      <dgm:spPr/>
      <dgm:t>
        <a:bodyPr/>
        <a:lstStyle/>
        <a:p>
          <a:endParaRPr lang="en-IE"/>
        </a:p>
      </dgm:t>
    </dgm:pt>
    <dgm:pt modelId="{0D73CDBE-8EE2-4A9F-8DD7-A3A253424228}">
      <dgm:prSet phldrT="[Text]"/>
      <dgm:spPr/>
      <dgm:t>
        <a:bodyPr/>
        <a:lstStyle/>
        <a:p>
          <a:r>
            <a:rPr lang="en-IE" dirty="0" smtClean="0"/>
            <a:t>Listening and communicating</a:t>
          </a:r>
          <a:endParaRPr lang="en-IE" dirty="0"/>
        </a:p>
      </dgm:t>
    </dgm:pt>
    <dgm:pt modelId="{0E1C27F7-162D-4816-B218-F3DBC54048A7}" type="parTrans" cxnId="{0A0EF2A5-190B-40FC-AF29-555CBDED3370}">
      <dgm:prSet/>
      <dgm:spPr/>
      <dgm:t>
        <a:bodyPr/>
        <a:lstStyle/>
        <a:p>
          <a:endParaRPr lang="en-IE"/>
        </a:p>
      </dgm:t>
    </dgm:pt>
    <dgm:pt modelId="{A7BF3C07-5FCD-4353-ACC6-3AFE2B9B6419}" type="sibTrans" cxnId="{0A0EF2A5-190B-40FC-AF29-555CBDED3370}">
      <dgm:prSet/>
      <dgm:spPr/>
      <dgm:t>
        <a:bodyPr/>
        <a:lstStyle/>
        <a:p>
          <a:endParaRPr lang="en-IE"/>
        </a:p>
      </dgm:t>
    </dgm:pt>
    <dgm:pt modelId="{CDAA3003-7747-49E6-9DBE-9188E817491F}">
      <dgm:prSet phldrT="[Text]"/>
      <dgm:spPr/>
      <dgm:t>
        <a:bodyPr/>
        <a:lstStyle/>
        <a:p>
          <a:r>
            <a:rPr lang="en-IE" dirty="0" smtClean="0"/>
            <a:t>BUILDING STRONG SELF-ESTEEM</a:t>
          </a:r>
          <a:endParaRPr lang="en-IE" dirty="0"/>
        </a:p>
      </dgm:t>
    </dgm:pt>
    <dgm:pt modelId="{8CC96899-2B13-4EDD-810A-E90B92D0BDBF}" type="parTrans" cxnId="{377534C2-2FF1-454B-A680-2E2C88B00E23}">
      <dgm:prSet/>
      <dgm:spPr/>
      <dgm:t>
        <a:bodyPr/>
        <a:lstStyle/>
        <a:p>
          <a:endParaRPr lang="en-IE"/>
        </a:p>
      </dgm:t>
    </dgm:pt>
    <dgm:pt modelId="{B5BC1F5F-4D67-4045-A7BC-75EEF1FAB5A9}" type="sibTrans" cxnId="{377534C2-2FF1-454B-A680-2E2C88B00E23}">
      <dgm:prSet/>
      <dgm:spPr/>
      <dgm:t>
        <a:bodyPr/>
        <a:lstStyle/>
        <a:p>
          <a:endParaRPr lang="en-IE"/>
        </a:p>
      </dgm:t>
    </dgm:pt>
    <dgm:pt modelId="{EAA925C4-50A8-4B48-B3DC-56E069306136}">
      <dgm:prSet/>
      <dgm:spPr/>
      <dgm:t>
        <a:bodyPr/>
        <a:lstStyle/>
        <a:p>
          <a:r>
            <a:rPr lang="en-IE" dirty="0" smtClean="0"/>
            <a:t>Helping them to learn positive self-discipline</a:t>
          </a:r>
          <a:endParaRPr lang="en-IE" dirty="0"/>
        </a:p>
      </dgm:t>
    </dgm:pt>
    <dgm:pt modelId="{ED78F6A8-0D13-4FE7-BD0C-277C1891A72B}" type="parTrans" cxnId="{7D03B137-3A3B-49C9-9F58-36994D76CF29}">
      <dgm:prSet/>
      <dgm:spPr/>
      <dgm:t>
        <a:bodyPr/>
        <a:lstStyle/>
        <a:p>
          <a:endParaRPr lang="en-IE"/>
        </a:p>
      </dgm:t>
    </dgm:pt>
    <dgm:pt modelId="{71B9E205-86D2-447F-BACF-C39232D8649F}" type="sibTrans" cxnId="{7D03B137-3A3B-49C9-9F58-36994D76CF29}">
      <dgm:prSet/>
      <dgm:spPr/>
      <dgm:t>
        <a:bodyPr/>
        <a:lstStyle/>
        <a:p>
          <a:endParaRPr lang="en-IE"/>
        </a:p>
      </dgm:t>
    </dgm:pt>
    <dgm:pt modelId="{8AA38718-303E-490E-A20D-C61B3D1E5930}">
      <dgm:prSet/>
      <dgm:spPr/>
      <dgm:t>
        <a:bodyPr/>
        <a:lstStyle/>
        <a:p>
          <a:r>
            <a:rPr lang="en-IE" dirty="0" smtClean="0"/>
            <a:t>Learning to believe in something greater than themselves</a:t>
          </a:r>
        </a:p>
        <a:p>
          <a:endParaRPr lang="en-IE" dirty="0"/>
        </a:p>
      </dgm:t>
    </dgm:pt>
    <dgm:pt modelId="{92183804-25AC-4EBF-A391-F3E1BD9FB461}" type="parTrans" cxnId="{6BD6979D-A692-4C7D-8015-8CFA737B74A9}">
      <dgm:prSet/>
      <dgm:spPr/>
      <dgm:t>
        <a:bodyPr/>
        <a:lstStyle/>
        <a:p>
          <a:endParaRPr lang="en-IE"/>
        </a:p>
      </dgm:t>
    </dgm:pt>
    <dgm:pt modelId="{3E9D2BB8-F2CC-4DCA-99AF-C9C6443E3B4B}" type="sibTrans" cxnId="{6BD6979D-A692-4C7D-8015-8CFA737B74A9}">
      <dgm:prSet/>
      <dgm:spPr/>
      <dgm:t>
        <a:bodyPr/>
        <a:lstStyle/>
        <a:p>
          <a:endParaRPr lang="en-IE"/>
        </a:p>
      </dgm:t>
    </dgm:pt>
    <dgm:pt modelId="{EF56C69F-11A4-4C75-A296-C4E98E28D7C3}" type="pres">
      <dgm:prSet presAssocID="{4F8984AE-88A9-49CA-9576-77B05B838AEB}" presName="Name0" presStyleCnt="0">
        <dgm:presLayoutVars>
          <dgm:chMax val="1"/>
          <dgm:dir/>
          <dgm:animLvl val="ctr"/>
          <dgm:resizeHandles val="exact"/>
        </dgm:presLayoutVars>
      </dgm:prSet>
      <dgm:spPr/>
      <dgm:t>
        <a:bodyPr/>
        <a:lstStyle/>
        <a:p>
          <a:endParaRPr lang="en-IE"/>
        </a:p>
      </dgm:t>
    </dgm:pt>
    <dgm:pt modelId="{3E298B04-7622-4A56-A5D2-53896A7EE3B1}" type="pres">
      <dgm:prSet presAssocID="{3E201669-AC22-40F6-B02D-76BBFC469AE9}" presName="centerShape" presStyleLbl="node0" presStyleIdx="0" presStyleCnt="1"/>
      <dgm:spPr/>
      <dgm:t>
        <a:bodyPr/>
        <a:lstStyle/>
        <a:p>
          <a:endParaRPr lang="en-IE"/>
        </a:p>
      </dgm:t>
    </dgm:pt>
    <dgm:pt modelId="{82714D9E-9FC8-4666-9497-93E67C342A4A}" type="pres">
      <dgm:prSet presAssocID="{8AA38718-303E-490E-A20D-C61B3D1E5930}" presName="node" presStyleLbl="node1" presStyleIdx="0" presStyleCnt="6">
        <dgm:presLayoutVars>
          <dgm:bulletEnabled val="1"/>
        </dgm:presLayoutVars>
      </dgm:prSet>
      <dgm:spPr/>
      <dgm:t>
        <a:bodyPr/>
        <a:lstStyle/>
        <a:p>
          <a:endParaRPr lang="en-IE"/>
        </a:p>
      </dgm:t>
    </dgm:pt>
    <dgm:pt modelId="{AB1A52C1-3813-4914-A255-E225C6984E0C}" type="pres">
      <dgm:prSet presAssocID="{8AA38718-303E-490E-A20D-C61B3D1E5930}" presName="dummy" presStyleCnt="0"/>
      <dgm:spPr/>
    </dgm:pt>
    <dgm:pt modelId="{32F042AF-0C36-47CD-B114-0A01F70CDFDF}" type="pres">
      <dgm:prSet presAssocID="{3E9D2BB8-F2CC-4DCA-99AF-C9C6443E3B4B}" presName="sibTrans" presStyleLbl="sibTrans2D1" presStyleIdx="0" presStyleCnt="6"/>
      <dgm:spPr/>
      <dgm:t>
        <a:bodyPr/>
        <a:lstStyle/>
        <a:p>
          <a:endParaRPr lang="en-IE"/>
        </a:p>
      </dgm:t>
    </dgm:pt>
    <dgm:pt modelId="{46888273-49F3-478B-9E6F-7ED3680CAA83}" type="pres">
      <dgm:prSet presAssocID="{7ECA95C8-D5E5-4CC6-8422-2EA783C42A0C}" presName="node" presStyleLbl="node1" presStyleIdx="1" presStyleCnt="6">
        <dgm:presLayoutVars>
          <dgm:bulletEnabled val="1"/>
        </dgm:presLayoutVars>
      </dgm:prSet>
      <dgm:spPr/>
      <dgm:t>
        <a:bodyPr/>
        <a:lstStyle/>
        <a:p>
          <a:endParaRPr lang="en-IE"/>
        </a:p>
      </dgm:t>
    </dgm:pt>
    <dgm:pt modelId="{D7DCCEC7-3A22-4E7D-97D6-9641AACF96C8}" type="pres">
      <dgm:prSet presAssocID="{7ECA95C8-D5E5-4CC6-8422-2EA783C42A0C}" presName="dummy" presStyleCnt="0"/>
      <dgm:spPr/>
    </dgm:pt>
    <dgm:pt modelId="{EDCFA9D7-CA7A-4F67-8B63-591B0AB98556}" type="pres">
      <dgm:prSet presAssocID="{A7443942-5F46-421C-86F1-07DB98939A51}" presName="sibTrans" presStyleLbl="sibTrans2D1" presStyleIdx="1" presStyleCnt="6"/>
      <dgm:spPr/>
      <dgm:t>
        <a:bodyPr/>
        <a:lstStyle/>
        <a:p>
          <a:endParaRPr lang="en-IE"/>
        </a:p>
      </dgm:t>
    </dgm:pt>
    <dgm:pt modelId="{D6CC8973-2EF5-4C00-8DFD-3237EEDFF582}" type="pres">
      <dgm:prSet presAssocID="{689CD622-A352-42C0-8531-7705EDA3F98F}" presName="node" presStyleLbl="node1" presStyleIdx="2" presStyleCnt="6">
        <dgm:presLayoutVars>
          <dgm:bulletEnabled val="1"/>
        </dgm:presLayoutVars>
      </dgm:prSet>
      <dgm:spPr/>
      <dgm:t>
        <a:bodyPr/>
        <a:lstStyle/>
        <a:p>
          <a:endParaRPr lang="en-IE"/>
        </a:p>
      </dgm:t>
    </dgm:pt>
    <dgm:pt modelId="{AFB176F2-DE83-4651-8CBF-D5CC14024A93}" type="pres">
      <dgm:prSet presAssocID="{689CD622-A352-42C0-8531-7705EDA3F98F}" presName="dummy" presStyleCnt="0"/>
      <dgm:spPr/>
    </dgm:pt>
    <dgm:pt modelId="{34221B22-B31B-4171-BA9D-304595E9CE20}" type="pres">
      <dgm:prSet presAssocID="{C074CDA3-AA0A-4EF7-A280-09B4EB5DB2EF}" presName="sibTrans" presStyleLbl="sibTrans2D1" presStyleIdx="2" presStyleCnt="6"/>
      <dgm:spPr/>
      <dgm:t>
        <a:bodyPr/>
        <a:lstStyle/>
        <a:p>
          <a:endParaRPr lang="en-IE"/>
        </a:p>
      </dgm:t>
    </dgm:pt>
    <dgm:pt modelId="{2AC97C1C-0C9A-4A4F-B4A9-69843ECFBF80}" type="pres">
      <dgm:prSet presAssocID="{EAA925C4-50A8-4B48-B3DC-56E069306136}" presName="node" presStyleLbl="node1" presStyleIdx="3" presStyleCnt="6">
        <dgm:presLayoutVars>
          <dgm:bulletEnabled val="1"/>
        </dgm:presLayoutVars>
      </dgm:prSet>
      <dgm:spPr/>
      <dgm:t>
        <a:bodyPr/>
        <a:lstStyle/>
        <a:p>
          <a:endParaRPr lang="en-IE"/>
        </a:p>
      </dgm:t>
    </dgm:pt>
    <dgm:pt modelId="{3FA682B6-F5C8-4F20-A1CC-DF435607F088}" type="pres">
      <dgm:prSet presAssocID="{EAA925C4-50A8-4B48-B3DC-56E069306136}" presName="dummy" presStyleCnt="0"/>
      <dgm:spPr/>
    </dgm:pt>
    <dgm:pt modelId="{AEE6C98C-4961-4245-9F32-CB84106669F7}" type="pres">
      <dgm:prSet presAssocID="{71B9E205-86D2-447F-BACF-C39232D8649F}" presName="sibTrans" presStyleLbl="sibTrans2D1" presStyleIdx="3" presStyleCnt="6"/>
      <dgm:spPr/>
      <dgm:t>
        <a:bodyPr/>
        <a:lstStyle/>
        <a:p>
          <a:endParaRPr lang="en-IE"/>
        </a:p>
      </dgm:t>
    </dgm:pt>
    <dgm:pt modelId="{6A3472C3-68F5-458A-ABF6-CFF5D523FCD0}" type="pres">
      <dgm:prSet presAssocID="{0D73CDBE-8EE2-4A9F-8DD7-A3A253424228}" presName="node" presStyleLbl="node1" presStyleIdx="4" presStyleCnt="6">
        <dgm:presLayoutVars>
          <dgm:bulletEnabled val="1"/>
        </dgm:presLayoutVars>
      </dgm:prSet>
      <dgm:spPr/>
      <dgm:t>
        <a:bodyPr/>
        <a:lstStyle/>
        <a:p>
          <a:endParaRPr lang="en-IE"/>
        </a:p>
      </dgm:t>
    </dgm:pt>
    <dgm:pt modelId="{0F57739F-80AE-4D3A-8F21-48670C851486}" type="pres">
      <dgm:prSet presAssocID="{0D73CDBE-8EE2-4A9F-8DD7-A3A253424228}" presName="dummy" presStyleCnt="0"/>
      <dgm:spPr/>
    </dgm:pt>
    <dgm:pt modelId="{EC45C959-1419-47C2-9236-71F4BC194C29}" type="pres">
      <dgm:prSet presAssocID="{A7BF3C07-5FCD-4353-ACC6-3AFE2B9B6419}" presName="sibTrans" presStyleLbl="sibTrans2D1" presStyleIdx="4" presStyleCnt="6"/>
      <dgm:spPr/>
      <dgm:t>
        <a:bodyPr/>
        <a:lstStyle/>
        <a:p>
          <a:endParaRPr lang="en-IE"/>
        </a:p>
      </dgm:t>
    </dgm:pt>
    <dgm:pt modelId="{D82D78EC-1D28-49FA-9FA2-EDCAFFABC5FC}" type="pres">
      <dgm:prSet presAssocID="{CDAA3003-7747-49E6-9DBE-9188E817491F}" presName="node" presStyleLbl="node1" presStyleIdx="5" presStyleCnt="6">
        <dgm:presLayoutVars>
          <dgm:bulletEnabled val="1"/>
        </dgm:presLayoutVars>
      </dgm:prSet>
      <dgm:spPr/>
      <dgm:t>
        <a:bodyPr/>
        <a:lstStyle/>
        <a:p>
          <a:endParaRPr lang="en-IE"/>
        </a:p>
      </dgm:t>
    </dgm:pt>
    <dgm:pt modelId="{4F00157C-4FF4-4B79-AC5E-9207DBB6F867}" type="pres">
      <dgm:prSet presAssocID="{CDAA3003-7747-49E6-9DBE-9188E817491F}" presName="dummy" presStyleCnt="0"/>
      <dgm:spPr/>
    </dgm:pt>
    <dgm:pt modelId="{437EB428-18F3-4A48-91CB-28EC3E1ABF0C}" type="pres">
      <dgm:prSet presAssocID="{B5BC1F5F-4D67-4045-A7BC-75EEF1FAB5A9}" presName="sibTrans" presStyleLbl="sibTrans2D1" presStyleIdx="5" presStyleCnt="6"/>
      <dgm:spPr/>
      <dgm:t>
        <a:bodyPr/>
        <a:lstStyle/>
        <a:p>
          <a:endParaRPr lang="en-IE"/>
        </a:p>
      </dgm:t>
    </dgm:pt>
  </dgm:ptLst>
  <dgm:cxnLst>
    <dgm:cxn modelId="{00000D51-5568-4947-8264-4CB634107C12}" srcId="{4F8984AE-88A9-49CA-9576-77B05B838AEB}" destId="{3E201669-AC22-40F6-B02D-76BBFC469AE9}" srcOrd="0" destOrd="0" parTransId="{DA9641C1-D382-46F4-94F7-528A365CEA2F}" sibTransId="{8AC133AD-AB69-4B2A-A4A8-381FF5EC5095}"/>
    <dgm:cxn modelId="{12670C7D-B488-48DB-8EB1-5E3390AF892C}" type="presOf" srcId="{3E9D2BB8-F2CC-4DCA-99AF-C9C6443E3B4B}" destId="{32F042AF-0C36-47CD-B114-0A01F70CDFDF}" srcOrd="0" destOrd="0" presId="urn:microsoft.com/office/officeart/2005/8/layout/radial6"/>
    <dgm:cxn modelId="{8B8D78CF-3DB9-46F1-9867-E86538D23BD2}" type="presOf" srcId="{3E201669-AC22-40F6-B02D-76BBFC469AE9}" destId="{3E298B04-7622-4A56-A5D2-53896A7EE3B1}" srcOrd="0" destOrd="0" presId="urn:microsoft.com/office/officeart/2005/8/layout/radial6"/>
    <dgm:cxn modelId="{377534C2-2FF1-454B-A680-2E2C88B00E23}" srcId="{3E201669-AC22-40F6-B02D-76BBFC469AE9}" destId="{CDAA3003-7747-49E6-9DBE-9188E817491F}" srcOrd="5" destOrd="0" parTransId="{8CC96899-2B13-4EDD-810A-E90B92D0BDBF}" sibTransId="{B5BC1F5F-4D67-4045-A7BC-75EEF1FAB5A9}"/>
    <dgm:cxn modelId="{6BD6979D-A692-4C7D-8015-8CFA737B74A9}" srcId="{3E201669-AC22-40F6-B02D-76BBFC469AE9}" destId="{8AA38718-303E-490E-A20D-C61B3D1E5930}" srcOrd="0" destOrd="0" parTransId="{92183804-25AC-4EBF-A391-F3E1BD9FB461}" sibTransId="{3E9D2BB8-F2CC-4DCA-99AF-C9C6443E3B4B}"/>
    <dgm:cxn modelId="{7D03B137-3A3B-49C9-9F58-36994D76CF29}" srcId="{3E201669-AC22-40F6-B02D-76BBFC469AE9}" destId="{EAA925C4-50A8-4B48-B3DC-56E069306136}" srcOrd="3" destOrd="0" parTransId="{ED78F6A8-0D13-4FE7-BD0C-277C1891A72B}" sibTransId="{71B9E205-86D2-447F-BACF-C39232D8649F}"/>
    <dgm:cxn modelId="{EA8BB881-15BB-4FE5-8560-A23BB202B610}" type="presOf" srcId="{8AA38718-303E-490E-A20D-C61B3D1E5930}" destId="{82714D9E-9FC8-4666-9497-93E67C342A4A}" srcOrd="0" destOrd="0" presId="urn:microsoft.com/office/officeart/2005/8/layout/radial6"/>
    <dgm:cxn modelId="{31758EA5-96C5-4976-8AAD-C322907F9138}" type="presOf" srcId="{4F8984AE-88A9-49CA-9576-77B05B838AEB}" destId="{EF56C69F-11A4-4C75-A296-C4E98E28D7C3}" srcOrd="0" destOrd="0" presId="urn:microsoft.com/office/officeart/2005/8/layout/radial6"/>
    <dgm:cxn modelId="{8824578F-DC19-409A-B78B-7D58CA2E5F31}" type="presOf" srcId="{A7BF3C07-5FCD-4353-ACC6-3AFE2B9B6419}" destId="{EC45C959-1419-47C2-9236-71F4BC194C29}" srcOrd="0" destOrd="0" presId="urn:microsoft.com/office/officeart/2005/8/layout/radial6"/>
    <dgm:cxn modelId="{97BDCCB7-3966-4CEB-9CDE-1C5494CA7DF1}" type="presOf" srcId="{7ECA95C8-D5E5-4CC6-8422-2EA783C42A0C}" destId="{46888273-49F3-478B-9E6F-7ED3680CAA83}" srcOrd="0" destOrd="0" presId="urn:microsoft.com/office/officeart/2005/8/layout/radial6"/>
    <dgm:cxn modelId="{9C08A896-230A-4EAB-BCEC-2082E35BBCE0}" srcId="{3E201669-AC22-40F6-B02D-76BBFC469AE9}" destId="{7ECA95C8-D5E5-4CC6-8422-2EA783C42A0C}" srcOrd="1" destOrd="0" parTransId="{6D475809-0C11-4302-A816-F79782676601}" sibTransId="{A7443942-5F46-421C-86F1-07DB98939A51}"/>
    <dgm:cxn modelId="{0A0EF2A5-190B-40FC-AF29-555CBDED3370}" srcId="{3E201669-AC22-40F6-B02D-76BBFC469AE9}" destId="{0D73CDBE-8EE2-4A9F-8DD7-A3A253424228}" srcOrd="4" destOrd="0" parTransId="{0E1C27F7-162D-4816-B218-F3DBC54048A7}" sibTransId="{A7BF3C07-5FCD-4353-ACC6-3AFE2B9B6419}"/>
    <dgm:cxn modelId="{D2E6DD29-75FC-455B-BD1A-64C6D6C673D0}" type="presOf" srcId="{689CD622-A352-42C0-8531-7705EDA3F98F}" destId="{D6CC8973-2EF5-4C00-8DFD-3237EEDFF582}" srcOrd="0" destOrd="0" presId="urn:microsoft.com/office/officeart/2005/8/layout/radial6"/>
    <dgm:cxn modelId="{898BC763-F22E-4281-8350-569A57F60988}" type="presOf" srcId="{CDAA3003-7747-49E6-9DBE-9188E817491F}" destId="{D82D78EC-1D28-49FA-9FA2-EDCAFFABC5FC}" srcOrd="0" destOrd="0" presId="urn:microsoft.com/office/officeart/2005/8/layout/radial6"/>
    <dgm:cxn modelId="{9594715F-B1C2-4AC3-B268-8E2FC80372D5}" type="presOf" srcId="{B5BC1F5F-4D67-4045-A7BC-75EEF1FAB5A9}" destId="{437EB428-18F3-4A48-91CB-28EC3E1ABF0C}" srcOrd="0" destOrd="0" presId="urn:microsoft.com/office/officeart/2005/8/layout/radial6"/>
    <dgm:cxn modelId="{84E0F431-31CF-42D3-AE8F-CE19E9A3871C}" type="presOf" srcId="{C074CDA3-AA0A-4EF7-A280-09B4EB5DB2EF}" destId="{34221B22-B31B-4171-BA9D-304595E9CE20}" srcOrd="0" destOrd="0" presId="urn:microsoft.com/office/officeart/2005/8/layout/radial6"/>
    <dgm:cxn modelId="{7EFCB072-6244-468C-B7D0-2C4D24EA300E}" type="presOf" srcId="{A7443942-5F46-421C-86F1-07DB98939A51}" destId="{EDCFA9D7-CA7A-4F67-8B63-591B0AB98556}" srcOrd="0" destOrd="0" presId="urn:microsoft.com/office/officeart/2005/8/layout/radial6"/>
    <dgm:cxn modelId="{C2F867F4-95CC-485C-94C7-54568D00F16C}" type="presOf" srcId="{0D73CDBE-8EE2-4A9F-8DD7-A3A253424228}" destId="{6A3472C3-68F5-458A-ABF6-CFF5D523FCD0}" srcOrd="0" destOrd="0" presId="urn:microsoft.com/office/officeart/2005/8/layout/radial6"/>
    <dgm:cxn modelId="{79303E1B-3660-4478-8AB7-4DCF01DEA407}" type="presOf" srcId="{EAA925C4-50A8-4B48-B3DC-56E069306136}" destId="{2AC97C1C-0C9A-4A4F-B4A9-69843ECFBF80}" srcOrd="0" destOrd="0" presId="urn:microsoft.com/office/officeart/2005/8/layout/radial6"/>
    <dgm:cxn modelId="{9D8F5124-AECE-44F6-8BBC-1B308D3A2449}" srcId="{3E201669-AC22-40F6-B02D-76BBFC469AE9}" destId="{689CD622-A352-42C0-8531-7705EDA3F98F}" srcOrd="2" destOrd="0" parTransId="{1071974E-E797-48EC-8E38-BDA984DB03CA}" sibTransId="{C074CDA3-AA0A-4EF7-A280-09B4EB5DB2EF}"/>
    <dgm:cxn modelId="{BBD0E45E-AB28-47E1-9CFA-4C9FF85A23BD}" type="presOf" srcId="{71B9E205-86D2-447F-BACF-C39232D8649F}" destId="{AEE6C98C-4961-4245-9F32-CB84106669F7}" srcOrd="0" destOrd="0" presId="urn:microsoft.com/office/officeart/2005/8/layout/radial6"/>
    <dgm:cxn modelId="{BFAB00A9-4B30-4227-B085-601665C7CA0D}" type="presParOf" srcId="{EF56C69F-11A4-4C75-A296-C4E98E28D7C3}" destId="{3E298B04-7622-4A56-A5D2-53896A7EE3B1}" srcOrd="0" destOrd="0" presId="urn:microsoft.com/office/officeart/2005/8/layout/radial6"/>
    <dgm:cxn modelId="{C1E9636B-C272-4167-BA5A-1A2C620B28EE}" type="presParOf" srcId="{EF56C69F-11A4-4C75-A296-C4E98E28D7C3}" destId="{82714D9E-9FC8-4666-9497-93E67C342A4A}" srcOrd="1" destOrd="0" presId="urn:microsoft.com/office/officeart/2005/8/layout/radial6"/>
    <dgm:cxn modelId="{7FC300A0-3AE8-4747-9068-CD80E94936F6}" type="presParOf" srcId="{EF56C69F-11A4-4C75-A296-C4E98E28D7C3}" destId="{AB1A52C1-3813-4914-A255-E225C6984E0C}" srcOrd="2" destOrd="0" presId="urn:microsoft.com/office/officeart/2005/8/layout/radial6"/>
    <dgm:cxn modelId="{0D02B272-C066-4DD0-9638-EDCE51516719}" type="presParOf" srcId="{EF56C69F-11A4-4C75-A296-C4E98E28D7C3}" destId="{32F042AF-0C36-47CD-B114-0A01F70CDFDF}" srcOrd="3" destOrd="0" presId="urn:microsoft.com/office/officeart/2005/8/layout/radial6"/>
    <dgm:cxn modelId="{6B5717D0-A054-4107-91A8-B95C533CE505}" type="presParOf" srcId="{EF56C69F-11A4-4C75-A296-C4E98E28D7C3}" destId="{46888273-49F3-478B-9E6F-7ED3680CAA83}" srcOrd="4" destOrd="0" presId="urn:microsoft.com/office/officeart/2005/8/layout/radial6"/>
    <dgm:cxn modelId="{023684D9-48E9-45D1-A935-5394E21C8483}" type="presParOf" srcId="{EF56C69F-11A4-4C75-A296-C4E98E28D7C3}" destId="{D7DCCEC7-3A22-4E7D-97D6-9641AACF96C8}" srcOrd="5" destOrd="0" presId="urn:microsoft.com/office/officeart/2005/8/layout/radial6"/>
    <dgm:cxn modelId="{E3368174-02E8-4F8B-91F8-6A3D7BE72794}" type="presParOf" srcId="{EF56C69F-11A4-4C75-A296-C4E98E28D7C3}" destId="{EDCFA9D7-CA7A-4F67-8B63-591B0AB98556}" srcOrd="6" destOrd="0" presId="urn:microsoft.com/office/officeart/2005/8/layout/radial6"/>
    <dgm:cxn modelId="{3F7BAC5B-F845-4C98-A0F6-ED5CB682EC91}" type="presParOf" srcId="{EF56C69F-11A4-4C75-A296-C4E98E28D7C3}" destId="{D6CC8973-2EF5-4C00-8DFD-3237EEDFF582}" srcOrd="7" destOrd="0" presId="urn:microsoft.com/office/officeart/2005/8/layout/radial6"/>
    <dgm:cxn modelId="{059A7AEF-7DA0-4A7E-B94A-4D8716B8707C}" type="presParOf" srcId="{EF56C69F-11A4-4C75-A296-C4E98E28D7C3}" destId="{AFB176F2-DE83-4651-8CBF-D5CC14024A93}" srcOrd="8" destOrd="0" presId="urn:microsoft.com/office/officeart/2005/8/layout/radial6"/>
    <dgm:cxn modelId="{0145C935-405D-41C0-B95C-B43B3785CB14}" type="presParOf" srcId="{EF56C69F-11A4-4C75-A296-C4E98E28D7C3}" destId="{34221B22-B31B-4171-BA9D-304595E9CE20}" srcOrd="9" destOrd="0" presId="urn:microsoft.com/office/officeart/2005/8/layout/radial6"/>
    <dgm:cxn modelId="{1EEABEF9-07DC-4AC5-BD6D-55DEE240488A}" type="presParOf" srcId="{EF56C69F-11A4-4C75-A296-C4E98E28D7C3}" destId="{2AC97C1C-0C9A-4A4F-B4A9-69843ECFBF80}" srcOrd="10" destOrd="0" presId="urn:microsoft.com/office/officeart/2005/8/layout/radial6"/>
    <dgm:cxn modelId="{36C49A91-4D9B-48EA-A423-7A9A87DB0595}" type="presParOf" srcId="{EF56C69F-11A4-4C75-A296-C4E98E28D7C3}" destId="{3FA682B6-F5C8-4F20-A1CC-DF435607F088}" srcOrd="11" destOrd="0" presId="urn:microsoft.com/office/officeart/2005/8/layout/radial6"/>
    <dgm:cxn modelId="{2F9FAAAE-C373-4051-800E-258581140146}" type="presParOf" srcId="{EF56C69F-11A4-4C75-A296-C4E98E28D7C3}" destId="{AEE6C98C-4961-4245-9F32-CB84106669F7}" srcOrd="12" destOrd="0" presId="urn:microsoft.com/office/officeart/2005/8/layout/radial6"/>
    <dgm:cxn modelId="{BECE1543-9D1A-4FDF-AD8A-95AD4AC8FB3D}" type="presParOf" srcId="{EF56C69F-11A4-4C75-A296-C4E98E28D7C3}" destId="{6A3472C3-68F5-458A-ABF6-CFF5D523FCD0}" srcOrd="13" destOrd="0" presId="urn:microsoft.com/office/officeart/2005/8/layout/radial6"/>
    <dgm:cxn modelId="{DD3F4C2F-3D60-44D5-8CB8-DD6896795F8E}" type="presParOf" srcId="{EF56C69F-11A4-4C75-A296-C4E98E28D7C3}" destId="{0F57739F-80AE-4D3A-8F21-48670C851486}" srcOrd="14" destOrd="0" presId="urn:microsoft.com/office/officeart/2005/8/layout/radial6"/>
    <dgm:cxn modelId="{9A722FC7-71E5-4975-A999-680BE8C213AE}" type="presParOf" srcId="{EF56C69F-11A4-4C75-A296-C4E98E28D7C3}" destId="{EC45C959-1419-47C2-9236-71F4BC194C29}" srcOrd="15" destOrd="0" presId="urn:microsoft.com/office/officeart/2005/8/layout/radial6"/>
    <dgm:cxn modelId="{BACFF277-97E9-4052-AED6-D429E501A03B}" type="presParOf" srcId="{EF56C69F-11A4-4C75-A296-C4E98E28D7C3}" destId="{D82D78EC-1D28-49FA-9FA2-EDCAFFABC5FC}" srcOrd="16" destOrd="0" presId="urn:microsoft.com/office/officeart/2005/8/layout/radial6"/>
    <dgm:cxn modelId="{7B027F13-35C7-4017-8A82-B3C2511132A5}" type="presParOf" srcId="{EF56C69F-11A4-4C75-A296-C4E98E28D7C3}" destId="{4F00157C-4FF4-4B79-AC5E-9207DBB6F867}" srcOrd="17" destOrd="0" presId="urn:microsoft.com/office/officeart/2005/8/layout/radial6"/>
    <dgm:cxn modelId="{8274F960-239D-4647-A3B4-337860618147}" type="presParOf" srcId="{EF56C69F-11A4-4C75-A296-C4E98E28D7C3}" destId="{437EB428-18F3-4A48-91CB-28EC3E1ABF0C}" srcOrd="18"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FA3D436-A1EF-4D63-BD1C-99BE327CECB7}"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IE"/>
        </a:p>
      </dgm:t>
    </dgm:pt>
    <dgm:pt modelId="{BC1AA79A-E925-4ABB-BE8A-41B21D0C7A5B}">
      <dgm:prSet phldrT="[Text]"/>
      <dgm:spPr/>
      <dgm:t>
        <a:bodyPr/>
        <a:lstStyle/>
        <a:p>
          <a:r>
            <a:rPr lang="en-IE" dirty="0" smtClean="0"/>
            <a:t>Teaching our child how to be happy</a:t>
          </a:r>
          <a:endParaRPr lang="en-IE" dirty="0"/>
        </a:p>
      </dgm:t>
    </dgm:pt>
    <dgm:pt modelId="{4F11634C-3DA3-4028-A3EE-9FA8394B6DE5}" type="parTrans" cxnId="{1E4E02A6-7506-4459-AB70-30D718F80ACE}">
      <dgm:prSet/>
      <dgm:spPr/>
      <dgm:t>
        <a:bodyPr/>
        <a:lstStyle/>
        <a:p>
          <a:endParaRPr lang="en-IE"/>
        </a:p>
      </dgm:t>
    </dgm:pt>
    <dgm:pt modelId="{9B985C38-EDB2-4BA4-A7B1-C79DB3948A21}" type="sibTrans" cxnId="{1E4E02A6-7506-4459-AB70-30D718F80ACE}">
      <dgm:prSet/>
      <dgm:spPr/>
      <dgm:t>
        <a:bodyPr/>
        <a:lstStyle/>
        <a:p>
          <a:endParaRPr lang="en-IE"/>
        </a:p>
      </dgm:t>
    </dgm:pt>
    <dgm:pt modelId="{86847F5C-4DAF-4915-83D9-42FC1A41CB2E}">
      <dgm:prSet phldrT="[Text]"/>
      <dgm:spPr/>
      <dgm:t>
        <a:bodyPr/>
        <a:lstStyle/>
        <a:p>
          <a:r>
            <a:rPr lang="en-IE" dirty="0" smtClean="0"/>
            <a:t>Realising their Individualism</a:t>
          </a:r>
          <a:endParaRPr lang="en-IE" dirty="0"/>
        </a:p>
      </dgm:t>
    </dgm:pt>
    <dgm:pt modelId="{34A5EAC0-D1A6-46D3-AB36-C273F8D156BB}" type="parTrans" cxnId="{B519C012-3272-48E7-873C-0EA993D8BDFE}">
      <dgm:prSet/>
      <dgm:spPr/>
      <dgm:t>
        <a:bodyPr/>
        <a:lstStyle/>
        <a:p>
          <a:endParaRPr lang="en-IE"/>
        </a:p>
      </dgm:t>
    </dgm:pt>
    <dgm:pt modelId="{F03311AD-BD0F-4D50-ADCF-CC643949274D}" type="sibTrans" cxnId="{B519C012-3272-48E7-873C-0EA993D8BDFE}">
      <dgm:prSet/>
      <dgm:spPr/>
      <dgm:t>
        <a:bodyPr/>
        <a:lstStyle/>
        <a:p>
          <a:endParaRPr lang="en-IE"/>
        </a:p>
      </dgm:t>
    </dgm:pt>
    <dgm:pt modelId="{B99AAD90-351D-4DC2-99DF-95E4AAC834C1}">
      <dgm:prSet phldrT="[Text]"/>
      <dgm:spPr/>
      <dgm:t>
        <a:bodyPr/>
        <a:lstStyle/>
        <a:p>
          <a:r>
            <a:rPr lang="en-IE" dirty="0" smtClean="0"/>
            <a:t>getting to know their emotional and psychological selves</a:t>
          </a:r>
          <a:endParaRPr lang="en-IE" dirty="0"/>
        </a:p>
      </dgm:t>
    </dgm:pt>
    <dgm:pt modelId="{86593BB3-C676-4AA0-AC63-D48B972BA9A8}" type="parTrans" cxnId="{7BA6F9DC-68F4-42F4-B0E2-7AEC5C42B6FD}">
      <dgm:prSet/>
      <dgm:spPr/>
      <dgm:t>
        <a:bodyPr/>
        <a:lstStyle/>
        <a:p>
          <a:endParaRPr lang="en-IE"/>
        </a:p>
      </dgm:t>
    </dgm:pt>
    <dgm:pt modelId="{A76C4780-1C5E-45BB-9098-5964C7A69A1D}" type="sibTrans" cxnId="{7BA6F9DC-68F4-42F4-B0E2-7AEC5C42B6FD}">
      <dgm:prSet/>
      <dgm:spPr/>
      <dgm:t>
        <a:bodyPr/>
        <a:lstStyle/>
        <a:p>
          <a:endParaRPr lang="en-IE"/>
        </a:p>
      </dgm:t>
    </dgm:pt>
    <dgm:pt modelId="{374FED8F-413D-43A0-9BCD-A6E9671D65BA}">
      <dgm:prSet phldrT="[Text]"/>
      <dgm:spPr/>
      <dgm:t>
        <a:bodyPr/>
        <a:lstStyle/>
        <a:p>
          <a:r>
            <a:rPr lang="en-IE" dirty="0" smtClean="0"/>
            <a:t>Developing their ability to recognise and deal with emotions</a:t>
          </a:r>
          <a:endParaRPr lang="en-IE" dirty="0"/>
        </a:p>
      </dgm:t>
    </dgm:pt>
    <dgm:pt modelId="{B3026136-DF29-44FA-993D-A5103F7B5674}" type="parTrans" cxnId="{A2134FA6-7D42-401C-93C1-B57359378FCA}">
      <dgm:prSet/>
      <dgm:spPr/>
      <dgm:t>
        <a:bodyPr/>
        <a:lstStyle/>
        <a:p>
          <a:endParaRPr lang="en-IE"/>
        </a:p>
      </dgm:t>
    </dgm:pt>
    <dgm:pt modelId="{67DDCE57-447F-4BA6-851A-BC5DB0757555}" type="sibTrans" cxnId="{A2134FA6-7D42-401C-93C1-B57359378FCA}">
      <dgm:prSet/>
      <dgm:spPr/>
      <dgm:t>
        <a:bodyPr/>
        <a:lstStyle/>
        <a:p>
          <a:endParaRPr lang="en-IE"/>
        </a:p>
      </dgm:t>
    </dgm:pt>
    <dgm:pt modelId="{28120CE6-1999-477E-8854-A5E4F034A056}">
      <dgm:prSet phldrT="[Text]"/>
      <dgm:spPr/>
      <dgm:t>
        <a:bodyPr/>
        <a:lstStyle/>
        <a:p>
          <a:r>
            <a:rPr lang="en-IE" dirty="0" smtClean="0"/>
            <a:t>Shaping their thinking and behaviour</a:t>
          </a:r>
          <a:endParaRPr lang="en-IE" dirty="0"/>
        </a:p>
      </dgm:t>
    </dgm:pt>
    <dgm:pt modelId="{B074BCB7-F24C-48A7-A3CB-311CAB438355}" type="parTrans" cxnId="{AB2CFCC1-1EB0-4704-958F-43D60F84058E}">
      <dgm:prSet/>
      <dgm:spPr/>
      <dgm:t>
        <a:bodyPr/>
        <a:lstStyle/>
        <a:p>
          <a:endParaRPr lang="en-IE"/>
        </a:p>
      </dgm:t>
    </dgm:pt>
    <dgm:pt modelId="{345FCAC2-B922-469F-8D82-4053C76A6FF1}" type="sibTrans" cxnId="{AB2CFCC1-1EB0-4704-958F-43D60F84058E}">
      <dgm:prSet/>
      <dgm:spPr/>
      <dgm:t>
        <a:bodyPr/>
        <a:lstStyle/>
        <a:p>
          <a:endParaRPr lang="en-IE"/>
        </a:p>
      </dgm:t>
    </dgm:pt>
    <dgm:pt modelId="{4B125B8F-E117-41CD-A946-DF43E80573D9}" type="pres">
      <dgm:prSet presAssocID="{EFA3D436-A1EF-4D63-BD1C-99BE327CECB7}" presName="cycle" presStyleCnt="0">
        <dgm:presLayoutVars>
          <dgm:chMax val="1"/>
          <dgm:dir/>
          <dgm:animLvl val="ctr"/>
          <dgm:resizeHandles val="exact"/>
        </dgm:presLayoutVars>
      </dgm:prSet>
      <dgm:spPr/>
      <dgm:t>
        <a:bodyPr/>
        <a:lstStyle/>
        <a:p>
          <a:endParaRPr lang="en-IE"/>
        </a:p>
      </dgm:t>
    </dgm:pt>
    <dgm:pt modelId="{CC14BDA0-C8E1-4368-94AA-8C07203DECAB}" type="pres">
      <dgm:prSet presAssocID="{BC1AA79A-E925-4ABB-BE8A-41B21D0C7A5B}" presName="centerShape" presStyleLbl="node0" presStyleIdx="0" presStyleCnt="1"/>
      <dgm:spPr/>
      <dgm:t>
        <a:bodyPr/>
        <a:lstStyle/>
        <a:p>
          <a:endParaRPr lang="en-IE"/>
        </a:p>
      </dgm:t>
    </dgm:pt>
    <dgm:pt modelId="{517FEC6E-CE17-4E76-B076-14C81D5374A3}" type="pres">
      <dgm:prSet presAssocID="{34A5EAC0-D1A6-46D3-AB36-C273F8D156BB}" presName="Name9" presStyleLbl="parChTrans1D2" presStyleIdx="0" presStyleCnt="4"/>
      <dgm:spPr/>
      <dgm:t>
        <a:bodyPr/>
        <a:lstStyle/>
        <a:p>
          <a:endParaRPr lang="en-IE"/>
        </a:p>
      </dgm:t>
    </dgm:pt>
    <dgm:pt modelId="{48E19680-3667-440C-95B4-AE999FBDE900}" type="pres">
      <dgm:prSet presAssocID="{34A5EAC0-D1A6-46D3-AB36-C273F8D156BB}" presName="connTx" presStyleLbl="parChTrans1D2" presStyleIdx="0" presStyleCnt="4"/>
      <dgm:spPr/>
      <dgm:t>
        <a:bodyPr/>
        <a:lstStyle/>
        <a:p>
          <a:endParaRPr lang="en-IE"/>
        </a:p>
      </dgm:t>
    </dgm:pt>
    <dgm:pt modelId="{3EF2C1AF-3AD5-4AA4-9DC8-8A7086F1ED3C}" type="pres">
      <dgm:prSet presAssocID="{86847F5C-4DAF-4915-83D9-42FC1A41CB2E}" presName="node" presStyleLbl="node1" presStyleIdx="0" presStyleCnt="4">
        <dgm:presLayoutVars>
          <dgm:bulletEnabled val="1"/>
        </dgm:presLayoutVars>
      </dgm:prSet>
      <dgm:spPr/>
      <dgm:t>
        <a:bodyPr/>
        <a:lstStyle/>
        <a:p>
          <a:endParaRPr lang="en-IE"/>
        </a:p>
      </dgm:t>
    </dgm:pt>
    <dgm:pt modelId="{625A5EBF-C046-46EC-96B5-F7BF51DD463B}" type="pres">
      <dgm:prSet presAssocID="{86593BB3-C676-4AA0-AC63-D48B972BA9A8}" presName="Name9" presStyleLbl="parChTrans1D2" presStyleIdx="1" presStyleCnt="4"/>
      <dgm:spPr/>
      <dgm:t>
        <a:bodyPr/>
        <a:lstStyle/>
        <a:p>
          <a:endParaRPr lang="en-IE"/>
        </a:p>
      </dgm:t>
    </dgm:pt>
    <dgm:pt modelId="{265FD19B-180B-4E4B-9CD0-0907FB24CAA6}" type="pres">
      <dgm:prSet presAssocID="{86593BB3-C676-4AA0-AC63-D48B972BA9A8}" presName="connTx" presStyleLbl="parChTrans1D2" presStyleIdx="1" presStyleCnt="4"/>
      <dgm:spPr/>
      <dgm:t>
        <a:bodyPr/>
        <a:lstStyle/>
        <a:p>
          <a:endParaRPr lang="en-IE"/>
        </a:p>
      </dgm:t>
    </dgm:pt>
    <dgm:pt modelId="{64273C77-610D-4E29-AC60-284009C0A38F}" type="pres">
      <dgm:prSet presAssocID="{B99AAD90-351D-4DC2-99DF-95E4AAC834C1}" presName="node" presStyleLbl="node1" presStyleIdx="1" presStyleCnt="4">
        <dgm:presLayoutVars>
          <dgm:bulletEnabled val="1"/>
        </dgm:presLayoutVars>
      </dgm:prSet>
      <dgm:spPr/>
      <dgm:t>
        <a:bodyPr/>
        <a:lstStyle/>
        <a:p>
          <a:endParaRPr lang="en-IE"/>
        </a:p>
      </dgm:t>
    </dgm:pt>
    <dgm:pt modelId="{953D6BC7-8F9B-4D55-8F73-F0FBAFB77BEA}" type="pres">
      <dgm:prSet presAssocID="{B3026136-DF29-44FA-993D-A5103F7B5674}" presName="Name9" presStyleLbl="parChTrans1D2" presStyleIdx="2" presStyleCnt="4"/>
      <dgm:spPr/>
      <dgm:t>
        <a:bodyPr/>
        <a:lstStyle/>
        <a:p>
          <a:endParaRPr lang="en-IE"/>
        </a:p>
      </dgm:t>
    </dgm:pt>
    <dgm:pt modelId="{4863B05A-017D-4388-87E7-3E0290BF990F}" type="pres">
      <dgm:prSet presAssocID="{B3026136-DF29-44FA-993D-A5103F7B5674}" presName="connTx" presStyleLbl="parChTrans1D2" presStyleIdx="2" presStyleCnt="4"/>
      <dgm:spPr/>
      <dgm:t>
        <a:bodyPr/>
        <a:lstStyle/>
        <a:p>
          <a:endParaRPr lang="en-IE"/>
        </a:p>
      </dgm:t>
    </dgm:pt>
    <dgm:pt modelId="{8529A3D0-88F4-469F-B6A5-00EF93AEDFCE}" type="pres">
      <dgm:prSet presAssocID="{374FED8F-413D-43A0-9BCD-A6E9671D65BA}" presName="node" presStyleLbl="node1" presStyleIdx="2" presStyleCnt="4">
        <dgm:presLayoutVars>
          <dgm:bulletEnabled val="1"/>
        </dgm:presLayoutVars>
      </dgm:prSet>
      <dgm:spPr/>
      <dgm:t>
        <a:bodyPr/>
        <a:lstStyle/>
        <a:p>
          <a:endParaRPr lang="en-IE"/>
        </a:p>
      </dgm:t>
    </dgm:pt>
    <dgm:pt modelId="{269B5C05-9F20-4618-9FD6-77C071AA00C2}" type="pres">
      <dgm:prSet presAssocID="{B074BCB7-F24C-48A7-A3CB-311CAB438355}" presName="Name9" presStyleLbl="parChTrans1D2" presStyleIdx="3" presStyleCnt="4"/>
      <dgm:spPr/>
      <dgm:t>
        <a:bodyPr/>
        <a:lstStyle/>
        <a:p>
          <a:endParaRPr lang="en-IE"/>
        </a:p>
      </dgm:t>
    </dgm:pt>
    <dgm:pt modelId="{53981E13-5026-4CC8-AA16-766335D6C937}" type="pres">
      <dgm:prSet presAssocID="{B074BCB7-F24C-48A7-A3CB-311CAB438355}" presName="connTx" presStyleLbl="parChTrans1D2" presStyleIdx="3" presStyleCnt="4"/>
      <dgm:spPr/>
      <dgm:t>
        <a:bodyPr/>
        <a:lstStyle/>
        <a:p>
          <a:endParaRPr lang="en-IE"/>
        </a:p>
      </dgm:t>
    </dgm:pt>
    <dgm:pt modelId="{C160363B-4C31-4B77-95B6-10E39013C6A8}" type="pres">
      <dgm:prSet presAssocID="{28120CE6-1999-477E-8854-A5E4F034A056}" presName="node" presStyleLbl="node1" presStyleIdx="3" presStyleCnt="4">
        <dgm:presLayoutVars>
          <dgm:bulletEnabled val="1"/>
        </dgm:presLayoutVars>
      </dgm:prSet>
      <dgm:spPr/>
      <dgm:t>
        <a:bodyPr/>
        <a:lstStyle/>
        <a:p>
          <a:endParaRPr lang="en-IE"/>
        </a:p>
      </dgm:t>
    </dgm:pt>
  </dgm:ptLst>
  <dgm:cxnLst>
    <dgm:cxn modelId="{AB2CFCC1-1EB0-4704-958F-43D60F84058E}" srcId="{BC1AA79A-E925-4ABB-BE8A-41B21D0C7A5B}" destId="{28120CE6-1999-477E-8854-A5E4F034A056}" srcOrd="3" destOrd="0" parTransId="{B074BCB7-F24C-48A7-A3CB-311CAB438355}" sibTransId="{345FCAC2-B922-469F-8D82-4053C76A6FF1}"/>
    <dgm:cxn modelId="{EF1EB281-EE83-4BC2-8CBE-117D6700280C}" type="presOf" srcId="{B3026136-DF29-44FA-993D-A5103F7B5674}" destId="{953D6BC7-8F9B-4D55-8F73-F0FBAFB77BEA}" srcOrd="0" destOrd="0" presId="urn:microsoft.com/office/officeart/2005/8/layout/radial1"/>
    <dgm:cxn modelId="{D9E3BD05-01EA-448E-B002-341C5E7375CE}" type="presOf" srcId="{86593BB3-C676-4AA0-AC63-D48B972BA9A8}" destId="{625A5EBF-C046-46EC-96B5-F7BF51DD463B}" srcOrd="0" destOrd="0" presId="urn:microsoft.com/office/officeart/2005/8/layout/radial1"/>
    <dgm:cxn modelId="{7BA6F9DC-68F4-42F4-B0E2-7AEC5C42B6FD}" srcId="{BC1AA79A-E925-4ABB-BE8A-41B21D0C7A5B}" destId="{B99AAD90-351D-4DC2-99DF-95E4AAC834C1}" srcOrd="1" destOrd="0" parTransId="{86593BB3-C676-4AA0-AC63-D48B972BA9A8}" sibTransId="{A76C4780-1C5E-45BB-9098-5964C7A69A1D}"/>
    <dgm:cxn modelId="{B519C012-3272-48E7-873C-0EA993D8BDFE}" srcId="{BC1AA79A-E925-4ABB-BE8A-41B21D0C7A5B}" destId="{86847F5C-4DAF-4915-83D9-42FC1A41CB2E}" srcOrd="0" destOrd="0" parTransId="{34A5EAC0-D1A6-46D3-AB36-C273F8D156BB}" sibTransId="{F03311AD-BD0F-4D50-ADCF-CC643949274D}"/>
    <dgm:cxn modelId="{0259FC80-EA1B-4E36-A232-EB1A754DCFB6}" type="presOf" srcId="{B074BCB7-F24C-48A7-A3CB-311CAB438355}" destId="{269B5C05-9F20-4618-9FD6-77C071AA00C2}" srcOrd="0" destOrd="0" presId="urn:microsoft.com/office/officeart/2005/8/layout/radial1"/>
    <dgm:cxn modelId="{FCBEFEDF-9209-4C5E-AE5A-A071443DA475}" type="presOf" srcId="{EFA3D436-A1EF-4D63-BD1C-99BE327CECB7}" destId="{4B125B8F-E117-41CD-A946-DF43E80573D9}" srcOrd="0" destOrd="0" presId="urn:microsoft.com/office/officeart/2005/8/layout/radial1"/>
    <dgm:cxn modelId="{B9D06962-909E-42E6-BC93-DD8DA2BF97C4}" type="presOf" srcId="{B074BCB7-F24C-48A7-A3CB-311CAB438355}" destId="{53981E13-5026-4CC8-AA16-766335D6C937}" srcOrd="1" destOrd="0" presId="urn:microsoft.com/office/officeart/2005/8/layout/radial1"/>
    <dgm:cxn modelId="{FFE2F2D7-9BDC-4918-8D2F-96DAE1DED84F}" type="presOf" srcId="{86593BB3-C676-4AA0-AC63-D48B972BA9A8}" destId="{265FD19B-180B-4E4B-9CD0-0907FB24CAA6}" srcOrd="1" destOrd="0" presId="urn:microsoft.com/office/officeart/2005/8/layout/radial1"/>
    <dgm:cxn modelId="{78FDA3CC-40FB-46B6-86AA-78F183818905}" type="presOf" srcId="{374FED8F-413D-43A0-9BCD-A6E9671D65BA}" destId="{8529A3D0-88F4-469F-B6A5-00EF93AEDFCE}" srcOrd="0" destOrd="0" presId="urn:microsoft.com/office/officeart/2005/8/layout/radial1"/>
    <dgm:cxn modelId="{1E4E02A6-7506-4459-AB70-30D718F80ACE}" srcId="{EFA3D436-A1EF-4D63-BD1C-99BE327CECB7}" destId="{BC1AA79A-E925-4ABB-BE8A-41B21D0C7A5B}" srcOrd="0" destOrd="0" parTransId="{4F11634C-3DA3-4028-A3EE-9FA8394B6DE5}" sibTransId="{9B985C38-EDB2-4BA4-A7B1-C79DB3948A21}"/>
    <dgm:cxn modelId="{46F85A47-7FFA-48A5-BD2B-2AD466B92C91}" type="presOf" srcId="{28120CE6-1999-477E-8854-A5E4F034A056}" destId="{C160363B-4C31-4B77-95B6-10E39013C6A8}" srcOrd="0" destOrd="0" presId="urn:microsoft.com/office/officeart/2005/8/layout/radial1"/>
    <dgm:cxn modelId="{569F6844-E7B1-40B9-8052-4EE29E73EE85}" type="presOf" srcId="{BC1AA79A-E925-4ABB-BE8A-41B21D0C7A5B}" destId="{CC14BDA0-C8E1-4368-94AA-8C07203DECAB}" srcOrd="0" destOrd="0" presId="urn:microsoft.com/office/officeart/2005/8/layout/radial1"/>
    <dgm:cxn modelId="{9DB07702-B329-46CB-911F-5C33AA82EA0A}" type="presOf" srcId="{34A5EAC0-D1A6-46D3-AB36-C273F8D156BB}" destId="{48E19680-3667-440C-95B4-AE999FBDE900}" srcOrd="1" destOrd="0" presId="urn:microsoft.com/office/officeart/2005/8/layout/radial1"/>
    <dgm:cxn modelId="{58A089EF-2962-4B86-9B30-D3EAC93B1F7E}" type="presOf" srcId="{34A5EAC0-D1A6-46D3-AB36-C273F8D156BB}" destId="{517FEC6E-CE17-4E76-B076-14C81D5374A3}" srcOrd="0" destOrd="0" presId="urn:microsoft.com/office/officeart/2005/8/layout/radial1"/>
    <dgm:cxn modelId="{A2134FA6-7D42-401C-93C1-B57359378FCA}" srcId="{BC1AA79A-E925-4ABB-BE8A-41B21D0C7A5B}" destId="{374FED8F-413D-43A0-9BCD-A6E9671D65BA}" srcOrd="2" destOrd="0" parTransId="{B3026136-DF29-44FA-993D-A5103F7B5674}" sibTransId="{67DDCE57-447F-4BA6-851A-BC5DB0757555}"/>
    <dgm:cxn modelId="{27A5291E-6E5F-43B0-A7A4-ECB98255F125}" type="presOf" srcId="{B3026136-DF29-44FA-993D-A5103F7B5674}" destId="{4863B05A-017D-4388-87E7-3E0290BF990F}" srcOrd="1" destOrd="0" presId="urn:microsoft.com/office/officeart/2005/8/layout/radial1"/>
    <dgm:cxn modelId="{E59A08C4-AAE3-4DCC-970D-CCA71E9A9765}" type="presOf" srcId="{86847F5C-4DAF-4915-83D9-42FC1A41CB2E}" destId="{3EF2C1AF-3AD5-4AA4-9DC8-8A7086F1ED3C}" srcOrd="0" destOrd="0" presId="urn:microsoft.com/office/officeart/2005/8/layout/radial1"/>
    <dgm:cxn modelId="{E73BE960-260D-44E3-9635-038D71352CE0}" type="presOf" srcId="{B99AAD90-351D-4DC2-99DF-95E4AAC834C1}" destId="{64273C77-610D-4E29-AC60-284009C0A38F}" srcOrd="0" destOrd="0" presId="urn:microsoft.com/office/officeart/2005/8/layout/radial1"/>
    <dgm:cxn modelId="{E2DC64AC-9410-4222-87A1-4974B5C9A835}" type="presParOf" srcId="{4B125B8F-E117-41CD-A946-DF43E80573D9}" destId="{CC14BDA0-C8E1-4368-94AA-8C07203DECAB}" srcOrd="0" destOrd="0" presId="urn:microsoft.com/office/officeart/2005/8/layout/radial1"/>
    <dgm:cxn modelId="{AB53463B-C901-4E2C-BA74-5681A59881A6}" type="presParOf" srcId="{4B125B8F-E117-41CD-A946-DF43E80573D9}" destId="{517FEC6E-CE17-4E76-B076-14C81D5374A3}" srcOrd="1" destOrd="0" presId="urn:microsoft.com/office/officeart/2005/8/layout/radial1"/>
    <dgm:cxn modelId="{AFFE9BB9-3A70-4A43-AA01-5A6C49828CD1}" type="presParOf" srcId="{517FEC6E-CE17-4E76-B076-14C81D5374A3}" destId="{48E19680-3667-440C-95B4-AE999FBDE900}" srcOrd="0" destOrd="0" presId="urn:microsoft.com/office/officeart/2005/8/layout/radial1"/>
    <dgm:cxn modelId="{ADECBB3B-1E52-4532-BC87-BC2A51386C17}" type="presParOf" srcId="{4B125B8F-E117-41CD-A946-DF43E80573D9}" destId="{3EF2C1AF-3AD5-4AA4-9DC8-8A7086F1ED3C}" srcOrd="2" destOrd="0" presId="urn:microsoft.com/office/officeart/2005/8/layout/radial1"/>
    <dgm:cxn modelId="{CA292535-2D34-4B9E-85EF-ED06BB8A2177}" type="presParOf" srcId="{4B125B8F-E117-41CD-A946-DF43E80573D9}" destId="{625A5EBF-C046-46EC-96B5-F7BF51DD463B}" srcOrd="3" destOrd="0" presId="urn:microsoft.com/office/officeart/2005/8/layout/radial1"/>
    <dgm:cxn modelId="{30DB8760-C438-41D5-8261-D0A9D81B2859}" type="presParOf" srcId="{625A5EBF-C046-46EC-96B5-F7BF51DD463B}" destId="{265FD19B-180B-4E4B-9CD0-0907FB24CAA6}" srcOrd="0" destOrd="0" presId="urn:microsoft.com/office/officeart/2005/8/layout/radial1"/>
    <dgm:cxn modelId="{A8B59D08-D546-483A-89DD-E8F9D9435D84}" type="presParOf" srcId="{4B125B8F-E117-41CD-A946-DF43E80573D9}" destId="{64273C77-610D-4E29-AC60-284009C0A38F}" srcOrd="4" destOrd="0" presId="urn:microsoft.com/office/officeart/2005/8/layout/radial1"/>
    <dgm:cxn modelId="{649A38A6-9262-4C72-9C61-F7398C8304FA}" type="presParOf" srcId="{4B125B8F-E117-41CD-A946-DF43E80573D9}" destId="{953D6BC7-8F9B-4D55-8F73-F0FBAFB77BEA}" srcOrd="5" destOrd="0" presId="urn:microsoft.com/office/officeart/2005/8/layout/radial1"/>
    <dgm:cxn modelId="{C9DCF8C6-A311-4BDF-BC00-E5F81CF19295}" type="presParOf" srcId="{953D6BC7-8F9B-4D55-8F73-F0FBAFB77BEA}" destId="{4863B05A-017D-4388-87E7-3E0290BF990F}" srcOrd="0" destOrd="0" presId="urn:microsoft.com/office/officeart/2005/8/layout/radial1"/>
    <dgm:cxn modelId="{DB1BA10E-6179-4394-98A9-C9638BA69156}" type="presParOf" srcId="{4B125B8F-E117-41CD-A946-DF43E80573D9}" destId="{8529A3D0-88F4-469F-B6A5-00EF93AEDFCE}" srcOrd="6" destOrd="0" presId="urn:microsoft.com/office/officeart/2005/8/layout/radial1"/>
    <dgm:cxn modelId="{E1D74BCB-2F71-4632-B98A-C4186AD4C199}" type="presParOf" srcId="{4B125B8F-E117-41CD-A946-DF43E80573D9}" destId="{269B5C05-9F20-4618-9FD6-77C071AA00C2}" srcOrd="7" destOrd="0" presId="urn:microsoft.com/office/officeart/2005/8/layout/radial1"/>
    <dgm:cxn modelId="{36322277-2521-4973-870F-6FA070F9FC47}" type="presParOf" srcId="{269B5C05-9F20-4618-9FD6-77C071AA00C2}" destId="{53981E13-5026-4CC8-AA16-766335D6C937}" srcOrd="0" destOrd="0" presId="urn:microsoft.com/office/officeart/2005/8/layout/radial1"/>
    <dgm:cxn modelId="{D9155DF7-B529-4C10-9744-0A05D9408BA9}" type="presParOf" srcId="{4B125B8F-E117-41CD-A946-DF43E80573D9}" destId="{C160363B-4C31-4B77-95B6-10E39013C6A8}" srcOrd="8" destOrd="0" presId="urn:microsoft.com/office/officeart/2005/8/layout/radial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14BDA0-C8E1-4368-94AA-8C07203DECAB}">
      <dsp:nvSpPr>
        <dsp:cNvPr id="0" name=""/>
        <dsp:cNvSpPr/>
      </dsp:nvSpPr>
      <dsp:spPr>
        <a:xfrm>
          <a:off x="1187377" y="1687443"/>
          <a:ext cx="911392" cy="91139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IE" sz="1200" kern="1200" dirty="0" smtClean="0"/>
            <a:t>Knowing how to be happy</a:t>
          </a:r>
          <a:endParaRPr lang="en-IE" sz="1200" kern="1200" dirty="0"/>
        </a:p>
      </dsp:txBody>
      <dsp:txXfrm>
        <a:off x="1320847" y="1820913"/>
        <a:ext cx="644452" cy="644452"/>
      </dsp:txXfrm>
    </dsp:sp>
    <dsp:sp modelId="{517FEC6E-CE17-4E76-B076-14C81D5374A3}">
      <dsp:nvSpPr>
        <dsp:cNvPr id="0" name=""/>
        <dsp:cNvSpPr/>
      </dsp:nvSpPr>
      <dsp:spPr>
        <a:xfrm rot="16200000">
          <a:off x="1505823" y="1525232"/>
          <a:ext cx="274500" cy="49921"/>
        </a:xfrm>
        <a:custGeom>
          <a:avLst/>
          <a:gdLst/>
          <a:ahLst/>
          <a:cxnLst/>
          <a:rect l="0" t="0" r="0" b="0"/>
          <a:pathLst>
            <a:path>
              <a:moveTo>
                <a:pt x="0" y="24960"/>
              </a:moveTo>
              <a:lnTo>
                <a:pt x="274500" y="2496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E" sz="500" kern="1200"/>
        </a:p>
      </dsp:txBody>
      <dsp:txXfrm>
        <a:off x="1636211" y="1543330"/>
        <a:ext cx="13725" cy="13725"/>
      </dsp:txXfrm>
    </dsp:sp>
    <dsp:sp modelId="{3EF2C1AF-3AD5-4AA4-9DC8-8A7086F1ED3C}">
      <dsp:nvSpPr>
        <dsp:cNvPr id="0" name=""/>
        <dsp:cNvSpPr/>
      </dsp:nvSpPr>
      <dsp:spPr>
        <a:xfrm>
          <a:off x="1187377" y="501550"/>
          <a:ext cx="911392" cy="91139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IE" sz="700" kern="1200" dirty="0" smtClean="0"/>
            <a:t>Realising our Individualism</a:t>
          </a:r>
          <a:endParaRPr lang="en-IE" sz="700" kern="1200" dirty="0"/>
        </a:p>
      </dsp:txBody>
      <dsp:txXfrm>
        <a:off x="1320847" y="635020"/>
        <a:ext cx="644452" cy="644452"/>
      </dsp:txXfrm>
    </dsp:sp>
    <dsp:sp modelId="{625A5EBF-C046-46EC-96B5-F7BF51DD463B}">
      <dsp:nvSpPr>
        <dsp:cNvPr id="0" name=""/>
        <dsp:cNvSpPr/>
      </dsp:nvSpPr>
      <dsp:spPr>
        <a:xfrm>
          <a:off x="2098770" y="2118179"/>
          <a:ext cx="274500" cy="49921"/>
        </a:xfrm>
        <a:custGeom>
          <a:avLst/>
          <a:gdLst/>
          <a:ahLst/>
          <a:cxnLst/>
          <a:rect l="0" t="0" r="0" b="0"/>
          <a:pathLst>
            <a:path>
              <a:moveTo>
                <a:pt x="0" y="24960"/>
              </a:moveTo>
              <a:lnTo>
                <a:pt x="274500" y="2496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E" sz="500" kern="1200"/>
        </a:p>
      </dsp:txBody>
      <dsp:txXfrm>
        <a:off x="2229158" y="2136277"/>
        <a:ext cx="13725" cy="13725"/>
      </dsp:txXfrm>
    </dsp:sp>
    <dsp:sp modelId="{64273C77-610D-4E29-AC60-284009C0A38F}">
      <dsp:nvSpPr>
        <dsp:cNvPr id="0" name=""/>
        <dsp:cNvSpPr/>
      </dsp:nvSpPr>
      <dsp:spPr>
        <a:xfrm>
          <a:off x="2373270" y="1687443"/>
          <a:ext cx="911392" cy="91139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IE" sz="700" kern="1200" dirty="0" smtClean="0"/>
            <a:t>Getting to know our emotional and psychological selves</a:t>
          </a:r>
          <a:endParaRPr lang="en-IE" sz="700" kern="1200" dirty="0"/>
        </a:p>
      </dsp:txBody>
      <dsp:txXfrm>
        <a:off x="2506740" y="1820913"/>
        <a:ext cx="644452" cy="644452"/>
      </dsp:txXfrm>
    </dsp:sp>
    <dsp:sp modelId="{953D6BC7-8F9B-4D55-8F73-F0FBAFB77BEA}">
      <dsp:nvSpPr>
        <dsp:cNvPr id="0" name=""/>
        <dsp:cNvSpPr/>
      </dsp:nvSpPr>
      <dsp:spPr>
        <a:xfrm rot="5400000">
          <a:off x="1505823" y="2711125"/>
          <a:ext cx="274500" cy="49921"/>
        </a:xfrm>
        <a:custGeom>
          <a:avLst/>
          <a:gdLst/>
          <a:ahLst/>
          <a:cxnLst/>
          <a:rect l="0" t="0" r="0" b="0"/>
          <a:pathLst>
            <a:path>
              <a:moveTo>
                <a:pt x="0" y="24960"/>
              </a:moveTo>
              <a:lnTo>
                <a:pt x="274500" y="2496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E" sz="500" kern="1200"/>
        </a:p>
      </dsp:txBody>
      <dsp:txXfrm>
        <a:off x="1636211" y="2729224"/>
        <a:ext cx="13725" cy="13725"/>
      </dsp:txXfrm>
    </dsp:sp>
    <dsp:sp modelId="{8529A3D0-88F4-469F-B6A5-00EF93AEDFCE}">
      <dsp:nvSpPr>
        <dsp:cNvPr id="0" name=""/>
        <dsp:cNvSpPr/>
      </dsp:nvSpPr>
      <dsp:spPr>
        <a:xfrm>
          <a:off x="1187377" y="2873336"/>
          <a:ext cx="911392" cy="91139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IE" sz="700" kern="1200" dirty="0" smtClean="0"/>
            <a:t>Developing our ability to recognise and deal with emotions</a:t>
          </a:r>
          <a:endParaRPr lang="en-IE" sz="700" kern="1200" dirty="0"/>
        </a:p>
      </dsp:txBody>
      <dsp:txXfrm>
        <a:off x="1320847" y="3006806"/>
        <a:ext cx="644452" cy="644452"/>
      </dsp:txXfrm>
    </dsp:sp>
    <dsp:sp modelId="{269B5C05-9F20-4618-9FD6-77C071AA00C2}">
      <dsp:nvSpPr>
        <dsp:cNvPr id="0" name=""/>
        <dsp:cNvSpPr/>
      </dsp:nvSpPr>
      <dsp:spPr>
        <a:xfrm rot="10800000">
          <a:off x="912877" y="2118179"/>
          <a:ext cx="274500" cy="49921"/>
        </a:xfrm>
        <a:custGeom>
          <a:avLst/>
          <a:gdLst/>
          <a:ahLst/>
          <a:cxnLst/>
          <a:rect l="0" t="0" r="0" b="0"/>
          <a:pathLst>
            <a:path>
              <a:moveTo>
                <a:pt x="0" y="24960"/>
              </a:moveTo>
              <a:lnTo>
                <a:pt x="274500" y="2496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E" sz="500" kern="1200"/>
        </a:p>
      </dsp:txBody>
      <dsp:txXfrm rot="10800000">
        <a:off x="1043264" y="2136277"/>
        <a:ext cx="13725" cy="13725"/>
      </dsp:txXfrm>
    </dsp:sp>
    <dsp:sp modelId="{C160363B-4C31-4B77-95B6-10E39013C6A8}">
      <dsp:nvSpPr>
        <dsp:cNvPr id="0" name=""/>
        <dsp:cNvSpPr/>
      </dsp:nvSpPr>
      <dsp:spPr>
        <a:xfrm>
          <a:off x="1484" y="1687443"/>
          <a:ext cx="911392" cy="91139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IE" sz="700" kern="1200" dirty="0" smtClean="0"/>
            <a:t>Shaping our thinking and behaviour</a:t>
          </a:r>
          <a:endParaRPr lang="en-IE" sz="700" kern="1200" dirty="0"/>
        </a:p>
      </dsp:txBody>
      <dsp:txXfrm>
        <a:off x="134954" y="1820913"/>
        <a:ext cx="644452" cy="6444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7EB428-18F3-4A48-91CB-28EC3E1ABF0C}">
      <dsp:nvSpPr>
        <dsp:cNvPr id="0" name=""/>
        <dsp:cNvSpPr/>
      </dsp:nvSpPr>
      <dsp:spPr>
        <a:xfrm>
          <a:off x="491089" y="491105"/>
          <a:ext cx="3375506" cy="3375506"/>
        </a:xfrm>
        <a:prstGeom prst="blockArc">
          <a:avLst>
            <a:gd name="adj1" fmla="val 12600000"/>
            <a:gd name="adj2" fmla="val 16200000"/>
            <a:gd name="adj3" fmla="val 450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C45C959-1419-47C2-9236-71F4BC194C29}">
      <dsp:nvSpPr>
        <dsp:cNvPr id="0" name=""/>
        <dsp:cNvSpPr/>
      </dsp:nvSpPr>
      <dsp:spPr>
        <a:xfrm>
          <a:off x="491089" y="491105"/>
          <a:ext cx="3375506" cy="3375506"/>
        </a:xfrm>
        <a:prstGeom prst="blockArc">
          <a:avLst>
            <a:gd name="adj1" fmla="val 9000000"/>
            <a:gd name="adj2" fmla="val 12600000"/>
            <a:gd name="adj3" fmla="val 450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EE6C98C-4961-4245-9F32-CB84106669F7}">
      <dsp:nvSpPr>
        <dsp:cNvPr id="0" name=""/>
        <dsp:cNvSpPr/>
      </dsp:nvSpPr>
      <dsp:spPr>
        <a:xfrm>
          <a:off x="491089" y="491105"/>
          <a:ext cx="3375506" cy="3375506"/>
        </a:xfrm>
        <a:prstGeom prst="blockArc">
          <a:avLst>
            <a:gd name="adj1" fmla="val 5400000"/>
            <a:gd name="adj2" fmla="val 9000000"/>
            <a:gd name="adj3" fmla="val 450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4221B22-B31B-4171-BA9D-304595E9CE20}">
      <dsp:nvSpPr>
        <dsp:cNvPr id="0" name=""/>
        <dsp:cNvSpPr/>
      </dsp:nvSpPr>
      <dsp:spPr>
        <a:xfrm>
          <a:off x="491089" y="491105"/>
          <a:ext cx="3375506" cy="3375506"/>
        </a:xfrm>
        <a:prstGeom prst="blockArc">
          <a:avLst>
            <a:gd name="adj1" fmla="val 1800000"/>
            <a:gd name="adj2" fmla="val 5400000"/>
            <a:gd name="adj3" fmla="val 450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DCFA9D7-CA7A-4F67-8B63-591B0AB98556}">
      <dsp:nvSpPr>
        <dsp:cNvPr id="0" name=""/>
        <dsp:cNvSpPr/>
      </dsp:nvSpPr>
      <dsp:spPr>
        <a:xfrm>
          <a:off x="491089" y="491105"/>
          <a:ext cx="3375506" cy="3375506"/>
        </a:xfrm>
        <a:prstGeom prst="blockArc">
          <a:avLst>
            <a:gd name="adj1" fmla="val 19800000"/>
            <a:gd name="adj2" fmla="val 1800000"/>
            <a:gd name="adj3" fmla="val 450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2F042AF-0C36-47CD-B114-0A01F70CDFDF}">
      <dsp:nvSpPr>
        <dsp:cNvPr id="0" name=""/>
        <dsp:cNvSpPr/>
      </dsp:nvSpPr>
      <dsp:spPr>
        <a:xfrm>
          <a:off x="491089" y="491105"/>
          <a:ext cx="3375506" cy="3375506"/>
        </a:xfrm>
        <a:prstGeom prst="blockArc">
          <a:avLst>
            <a:gd name="adj1" fmla="val 16200000"/>
            <a:gd name="adj2" fmla="val 19800000"/>
            <a:gd name="adj3" fmla="val 450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298B04-7622-4A56-A5D2-53896A7EE3B1}">
      <dsp:nvSpPr>
        <dsp:cNvPr id="0" name=""/>
        <dsp:cNvSpPr/>
      </dsp:nvSpPr>
      <dsp:spPr>
        <a:xfrm>
          <a:off x="1424546" y="1424562"/>
          <a:ext cx="1508593" cy="150859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IE" sz="1600" kern="1200" dirty="0" smtClean="0"/>
            <a:t>feeling good about ourselves, </a:t>
          </a:r>
        </a:p>
        <a:p>
          <a:pPr lvl="0" algn="ctr" defTabSz="711200">
            <a:lnSpc>
              <a:spcPct val="90000"/>
            </a:lnSpc>
            <a:spcBef>
              <a:spcPct val="0"/>
            </a:spcBef>
            <a:spcAft>
              <a:spcPct val="35000"/>
            </a:spcAft>
          </a:pPr>
          <a:r>
            <a:rPr lang="en-IE" sz="1600" kern="1200" dirty="0" smtClean="0"/>
            <a:t>self-belief</a:t>
          </a:r>
          <a:endParaRPr lang="en-IE" sz="1600" kern="1200" dirty="0"/>
        </a:p>
      </dsp:txBody>
      <dsp:txXfrm>
        <a:off x="1645474" y="1645490"/>
        <a:ext cx="1066737" cy="1066737"/>
      </dsp:txXfrm>
    </dsp:sp>
    <dsp:sp modelId="{82714D9E-9FC8-4666-9497-93E67C342A4A}">
      <dsp:nvSpPr>
        <dsp:cNvPr id="0" name=""/>
        <dsp:cNvSpPr/>
      </dsp:nvSpPr>
      <dsp:spPr>
        <a:xfrm>
          <a:off x="1650835" y="1114"/>
          <a:ext cx="1056015" cy="10560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IE" sz="800" kern="1200" dirty="0" smtClean="0"/>
            <a:t> Believing in something greater than ourselves</a:t>
          </a:r>
        </a:p>
        <a:p>
          <a:pPr lvl="0" algn="ctr" defTabSz="355600">
            <a:lnSpc>
              <a:spcPct val="90000"/>
            </a:lnSpc>
            <a:spcBef>
              <a:spcPct val="0"/>
            </a:spcBef>
            <a:spcAft>
              <a:spcPct val="35000"/>
            </a:spcAft>
          </a:pPr>
          <a:endParaRPr lang="en-IE" sz="800" kern="1200" dirty="0"/>
        </a:p>
      </dsp:txBody>
      <dsp:txXfrm>
        <a:off x="1805485" y="155764"/>
        <a:ext cx="746715" cy="746715"/>
      </dsp:txXfrm>
    </dsp:sp>
    <dsp:sp modelId="{46888273-49F3-478B-9E6F-7ED3680CAA83}">
      <dsp:nvSpPr>
        <dsp:cNvPr id="0" name=""/>
        <dsp:cNvSpPr/>
      </dsp:nvSpPr>
      <dsp:spPr>
        <a:xfrm>
          <a:off x="3079549" y="825982"/>
          <a:ext cx="1056015" cy="10560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IE" sz="800" kern="1200" dirty="0" smtClean="0"/>
            <a:t>Loving and being loved</a:t>
          </a:r>
          <a:endParaRPr lang="en-IE" sz="800" kern="1200" dirty="0"/>
        </a:p>
      </dsp:txBody>
      <dsp:txXfrm>
        <a:off x="3234199" y="980632"/>
        <a:ext cx="746715" cy="746715"/>
      </dsp:txXfrm>
    </dsp:sp>
    <dsp:sp modelId="{D6CC8973-2EF5-4C00-8DFD-3237EEDFF582}">
      <dsp:nvSpPr>
        <dsp:cNvPr id="0" name=""/>
        <dsp:cNvSpPr/>
      </dsp:nvSpPr>
      <dsp:spPr>
        <a:xfrm>
          <a:off x="3079549" y="2475719"/>
          <a:ext cx="1056015" cy="10560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IE" sz="800" kern="1200" dirty="0" smtClean="0"/>
            <a:t>Spending time feeling good </a:t>
          </a:r>
          <a:endParaRPr lang="en-IE" sz="800" kern="1200" dirty="0"/>
        </a:p>
      </dsp:txBody>
      <dsp:txXfrm>
        <a:off x="3234199" y="2630369"/>
        <a:ext cx="746715" cy="746715"/>
      </dsp:txXfrm>
    </dsp:sp>
    <dsp:sp modelId="{2AC97C1C-0C9A-4A4F-B4A9-69843ECFBF80}">
      <dsp:nvSpPr>
        <dsp:cNvPr id="0" name=""/>
        <dsp:cNvSpPr/>
      </dsp:nvSpPr>
      <dsp:spPr>
        <a:xfrm>
          <a:off x="1650835" y="3300588"/>
          <a:ext cx="1056015" cy="10560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IE" sz="800" kern="1200" dirty="0" smtClean="0"/>
            <a:t>Learning positive self-discipline</a:t>
          </a:r>
          <a:endParaRPr lang="en-IE" sz="800" kern="1200" dirty="0"/>
        </a:p>
      </dsp:txBody>
      <dsp:txXfrm>
        <a:off x="1805485" y="3455238"/>
        <a:ext cx="746715" cy="746715"/>
      </dsp:txXfrm>
    </dsp:sp>
    <dsp:sp modelId="{6A3472C3-68F5-458A-ABF6-CFF5D523FCD0}">
      <dsp:nvSpPr>
        <dsp:cNvPr id="0" name=""/>
        <dsp:cNvSpPr/>
      </dsp:nvSpPr>
      <dsp:spPr>
        <a:xfrm>
          <a:off x="222121" y="2475719"/>
          <a:ext cx="1056015" cy="10560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IE" sz="800" kern="1200" dirty="0" smtClean="0"/>
            <a:t>Listening and communicating</a:t>
          </a:r>
          <a:endParaRPr lang="en-IE" sz="800" kern="1200" dirty="0"/>
        </a:p>
      </dsp:txBody>
      <dsp:txXfrm>
        <a:off x="376771" y="2630369"/>
        <a:ext cx="746715" cy="746715"/>
      </dsp:txXfrm>
    </dsp:sp>
    <dsp:sp modelId="{D82D78EC-1D28-49FA-9FA2-EDCAFFABC5FC}">
      <dsp:nvSpPr>
        <dsp:cNvPr id="0" name=""/>
        <dsp:cNvSpPr/>
      </dsp:nvSpPr>
      <dsp:spPr>
        <a:xfrm>
          <a:off x="222121" y="825982"/>
          <a:ext cx="1056015" cy="10560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IE" sz="800" kern="1200" dirty="0" smtClean="0"/>
            <a:t> STRONG SELF-ESTEEM</a:t>
          </a:r>
          <a:endParaRPr lang="en-IE" sz="800" kern="1200" dirty="0"/>
        </a:p>
      </dsp:txBody>
      <dsp:txXfrm>
        <a:off x="376771" y="980632"/>
        <a:ext cx="746715" cy="74671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drawing1.xml><?xml version="1.0" encoding="utf-8"?>
<c:userShapes xmlns:c="http://schemas.openxmlformats.org/drawingml/2006/chart">
  <cdr:relSizeAnchor xmlns:cdr="http://schemas.openxmlformats.org/drawingml/2006/chartDrawing">
    <cdr:from>
      <cdr:x>0.4898</cdr:x>
      <cdr:y>0.58824</cdr:y>
    </cdr:from>
    <cdr:to>
      <cdr:x>0.61224</cdr:x>
      <cdr:y>0.82353</cdr:y>
    </cdr:to>
    <cdr:sp macro="" textlink="">
      <cdr:nvSpPr>
        <cdr:cNvPr id="2" name="TextBox 1"/>
        <cdr:cNvSpPr txBox="1"/>
      </cdr:nvSpPr>
      <cdr:spPr>
        <a:xfrm xmlns:a="http://schemas.openxmlformats.org/drawingml/2006/main">
          <a:off x="3657600" y="228600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0.4898</cdr:x>
      <cdr:y>0.47619</cdr:y>
    </cdr:from>
    <cdr:to>
      <cdr:x>0.54082</cdr:x>
      <cdr:y>0.59524</cdr:y>
    </cdr:to>
    <cdr:sp macro="" textlink="">
      <cdr:nvSpPr>
        <cdr:cNvPr id="3" name="TextBox 2"/>
        <cdr:cNvSpPr txBox="1"/>
      </cdr:nvSpPr>
      <cdr:spPr>
        <a:xfrm xmlns:a="http://schemas.openxmlformats.org/drawingml/2006/main">
          <a:off x="3657600" y="1524000"/>
          <a:ext cx="381000" cy="3810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US" sz="1100" dirty="0" smtClean="0"/>
            <a:t>8M</a:t>
          </a:r>
          <a:endParaRPr lang="en-US"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Grp="1" noRot="1" noChangeAspect="1"/>
          </p:cNvSpPr>
          <p:nvPr>
            <p:ph type="sldImg" idx="2"/>
          </p:nvPr>
        </p:nvSpPr>
        <p:spPr bwMode="auto">
          <a:xfrm>
            <a:off x="1143000" y="685800"/>
            <a:ext cx="4572000" cy="3429000"/>
          </a:xfrm>
          <a:prstGeom prst="rect">
            <a:avLst/>
          </a:prstGeom>
          <a:noFill/>
          <a:ln w="12700" cap="rnd" cmpd="sng">
            <a:noFill/>
            <a:prstDash val="solid"/>
            <a:round/>
            <a:headEnd type="none" w="med" len="med"/>
            <a:tailEnd type="none" w="med" len="med"/>
          </a:ln>
          <a:effectLst/>
        </p:spPr>
      </p:sp>
      <p:sp>
        <p:nvSpPr>
          <p:cNvPr id="4098" name="Rectangle 2"/>
          <p:cNvSpPr>
            <a:spLocks noGrp="1"/>
          </p:cNvSpPr>
          <p:nvPr>
            <p:ph type="body" sz="quarter" idx="3"/>
          </p:nvPr>
        </p:nvSpPr>
        <p:spPr bwMode="auto">
          <a:xfrm>
            <a:off x="914400" y="4343400"/>
            <a:ext cx="5029200" cy="4114800"/>
          </a:xfrm>
          <a:prstGeom prst="rect">
            <a:avLst/>
          </a:prstGeom>
          <a:noFill/>
          <a:ln w="12700" cap="rnd" cmpd="sng">
            <a:noFill/>
            <a:prstDash val="solid"/>
            <a:round/>
            <a:headEnd type="none" w="med" len="med"/>
            <a:tailEnd type="none" w="med" len="med"/>
          </a:ln>
          <a:effectLst/>
        </p:spPr>
        <p:txBody>
          <a:bodyPr vert="horz" wrap="square" lIns="91440" tIns="45720" rIns="91440" bIns="45720" numCol="1" anchor="t" anchorCtr="0" compatLnSpc="1">
            <a:prstTxWarp prst="textNoShape">
              <a:avLst/>
            </a:prstTxWarp>
          </a:bodyPr>
          <a:lstStyle/>
          <a:p>
            <a:pPr lvl="0"/>
            <a:r>
              <a:rPr lang="en-US" smtClean="0">
                <a:sym typeface="Avenir" charset="0"/>
              </a:rPr>
              <a:t>Click to edit Master text styles</a:t>
            </a:r>
          </a:p>
          <a:p>
            <a:pPr lvl="1"/>
            <a:r>
              <a:rPr lang="en-US" smtClean="0">
                <a:sym typeface="Avenir" charset="0"/>
              </a:rPr>
              <a:t>Second level</a:t>
            </a:r>
          </a:p>
          <a:p>
            <a:pPr lvl="2"/>
            <a:r>
              <a:rPr lang="en-US" smtClean="0">
                <a:sym typeface="Avenir" charset="0"/>
              </a:rPr>
              <a:t>Third level</a:t>
            </a:r>
          </a:p>
          <a:p>
            <a:pPr lvl="3"/>
            <a:r>
              <a:rPr lang="en-US" smtClean="0">
                <a:sym typeface="Avenir" charset="0"/>
              </a:rPr>
              <a:t>Fourth level</a:t>
            </a:r>
          </a:p>
          <a:p>
            <a:pPr lvl="4"/>
            <a:r>
              <a:rPr lang="en-US" smtClean="0">
                <a:sym typeface="Avenir" charset="0"/>
              </a:rPr>
              <a:t>Fifth level</a:t>
            </a:r>
          </a:p>
        </p:txBody>
      </p:sp>
    </p:spTree>
    <p:extLst>
      <p:ext uri="{BB962C8B-B14F-4D97-AF65-F5344CB8AC3E}">
        <p14:creationId xmlns:p14="http://schemas.microsoft.com/office/powerpoint/2010/main" val="1881432324"/>
      </p:ext>
    </p:extLst>
  </p:cSld>
  <p:clrMap bg1="lt1" tx1="dk1" bg2="lt2" tx2="dk2" accent1="accent1" accent2="accent2" accent3="accent3" accent4="accent4" accent5="accent5" accent6="accent6" hlink="hlink" folHlink="folHlink"/>
  <p:notesStyle>
    <a:lvl1pPr algn="l" defTabSz="457200" rtl="0" fontAlgn="base" hangingPunct="0">
      <a:lnSpc>
        <a:spcPct val="125000"/>
      </a:lnSpc>
      <a:spcBef>
        <a:spcPct val="0"/>
      </a:spcBef>
      <a:spcAft>
        <a:spcPct val="0"/>
      </a:spcAft>
      <a:defRPr sz="2400" kern="1200">
        <a:solidFill>
          <a:srgbClr val="000000"/>
        </a:solidFill>
        <a:latin typeface="Avenir" charset="0"/>
        <a:ea typeface="Avenir" charset="0"/>
        <a:cs typeface="Avenir" charset="0"/>
        <a:sym typeface="Avenir" charset="0"/>
      </a:defRPr>
    </a:lvl1pPr>
    <a:lvl2pPr marL="228600" algn="l" defTabSz="457200" rtl="0" fontAlgn="base" hangingPunct="0">
      <a:lnSpc>
        <a:spcPct val="125000"/>
      </a:lnSpc>
      <a:spcBef>
        <a:spcPct val="0"/>
      </a:spcBef>
      <a:spcAft>
        <a:spcPct val="0"/>
      </a:spcAft>
      <a:defRPr sz="2400" kern="1200">
        <a:solidFill>
          <a:srgbClr val="000000"/>
        </a:solidFill>
        <a:latin typeface="Avenir" charset="0"/>
        <a:ea typeface="Avenir" charset="0"/>
        <a:cs typeface="Avenir" charset="0"/>
        <a:sym typeface="Avenir" charset="0"/>
      </a:defRPr>
    </a:lvl2pPr>
    <a:lvl3pPr marL="457200" algn="l" defTabSz="457200" rtl="0" fontAlgn="base" hangingPunct="0">
      <a:lnSpc>
        <a:spcPct val="125000"/>
      </a:lnSpc>
      <a:spcBef>
        <a:spcPct val="0"/>
      </a:spcBef>
      <a:spcAft>
        <a:spcPct val="0"/>
      </a:spcAft>
      <a:defRPr sz="2400" kern="1200">
        <a:solidFill>
          <a:srgbClr val="000000"/>
        </a:solidFill>
        <a:latin typeface="Avenir" charset="0"/>
        <a:ea typeface="Avenir" charset="0"/>
        <a:cs typeface="Avenir" charset="0"/>
        <a:sym typeface="Avenir" charset="0"/>
      </a:defRPr>
    </a:lvl3pPr>
    <a:lvl4pPr marL="685800" algn="l" defTabSz="457200" rtl="0" fontAlgn="base" hangingPunct="0">
      <a:lnSpc>
        <a:spcPct val="125000"/>
      </a:lnSpc>
      <a:spcBef>
        <a:spcPct val="0"/>
      </a:spcBef>
      <a:spcAft>
        <a:spcPct val="0"/>
      </a:spcAft>
      <a:defRPr sz="2400" kern="1200">
        <a:solidFill>
          <a:srgbClr val="000000"/>
        </a:solidFill>
        <a:latin typeface="Avenir" charset="0"/>
        <a:ea typeface="Avenir" charset="0"/>
        <a:cs typeface="Avenir" charset="0"/>
        <a:sym typeface="Avenir" charset="0"/>
      </a:defRPr>
    </a:lvl4pPr>
    <a:lvl5pPr marL="914400" algn="l" defTabSz="457200" rtl="0" fontAlgn="base" hangingPunct="0">
      <a:lnSpc>
        <a:spcPct val="125000"/>
      </a:lnSpc>
      <a:spcBef>
        <a:spcPct val="0"/>
      </a:spcBef>
      <a:spcAft>
        <a:spcPct val="0"/>
      </a:spcAft>
      <a:defRPr sz="2400" kern="1200">
        <a:solidFill>
          <a:srgbClr val="000000"/>
        </a:solidFill>
        <a:latin typeface="Avenir" charset="0"/>
        <a:ea typeface="Avenir" charset="0"/>
        <a:cs typeface="Avenir" charset="0"/>
        <a:sym typeface="Avenir"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adler.edu/lp/?eng=googlechicago&amp;kw=adler%20school%20of%20professional%20psychology"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9230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base" latinLnBrk="0" hangingPunct="0">
              <a:lnSpc>
                <a:spcPct val="125000"/>
              </a:lnSpc>
              <a:spcBef>
                <a:spcPct val="0"/>
              </a:spcBef>
              <a:spcAft>
                <a:spcPct val="0"/>
              </a:spcAft>
              <a:buClrTx/>
              <a:buSzTx/>
              <a:buFontTx/>
              <a:buNone/>
              <a:tabLst/>
              <a:defRPr/>
            </a:pPr>
            <a:r>
              <a:rPr lang="en-GB" sz="1200" b="1" dirty="0" smtClean="0">
                <a:latin typeface="Arial" panose="020B0604020202020204" pitchFamily="34" charset="0"/>
                <a:cs typeface="Arial" panose="020B0604020202020204" pitchFamily="34" charset="0"/>
              </a:rPr>
              <a:t>Emotional Health-</a:t>
            </a:r>
          </a:p>
          <a:p>
            <a:pPr marL="0" marR="0" indent="0" algn="l" defTabSz="457200" rtl="0" eaLnBrk="1" fontAlgn="base" latinLnBrk="0" hangingPunct="0">
              <a:lnSpc>
                <a:spcPct val="125000"/>
              </a:lnSpc>
              <a:spcBef>
                <a:spcPct val="0"/>
              </a:spcBef>
              <a:spcAft>
                <a:spcPct val="0"/>
              </a:spcAft>
              <a:buClrTx/>
              <a:buSzTx/>
              <a:buFontTx/>
              <a:buNone/>
              <a:tabLst/>
              <a:defRPr/>
            </a:pPr>
            <a:r>
              <a:rPr lang="en-GB" sz="1200" dirty="0" smtClean="0">
                <a:latin typeface="Arial" panose="020B0604020202020204" pitchFamily="34" charset="0"/>
                <a:cs typeface="Arial" panose="020B0604020202020204" pitchFamily="34" charset="0"/>
              </a:rPr>
              <a:t>When we are emotionally healthy we feel generally happy, content and confident and we engage in mainly positive, enjoyable actions and activities. When we are emotionally unhealthy we feel sad, angry, discontent and detached for a disproportionate amount of time and often for no apparent reason and we engage in predominantly negative actions and activities towards ourselves and/or others. </a:t>
            </a:r>
            <a:endParaRPr lang="en-IE" sz="1200" dirty="0" smtClean="0">
              <a:latin typeface="Arial" panose="020B0604020202020204" pitchFamily="34" charset="0"/>
              <a:cs typeface="Arial" panose="020B0604020202020204" pitchFamily="34" charset="0"/>
            </a:endParaRPr>
          </a:p>
          <a:p>
            <a:endParaRPr lang="en-IE" sz="1200" dirty="0" smtClean="0">
              <a:latin typeface="Arial" panose="020B0604020202020204" pitchFamily="34" charset="0"/>
              <a:cs typeface="Arial" panose="020B0604020202020204" pitchFamily="34" charset="0"/>
            </a:endParaRPr>
          </a:p>
          <a:p>
            <a:pPr marL="342900" indent="-342900" defTabSz="914400">
              <a:spcBef>
                <a:spcPts val="700"/>
              </a:spcBef>
              <a:buClr>
                <a:srgbClr val="99FF99"/>
              </a:buClr>
              <a:buSzPct val="80000"/>
              <a:buNone/>
            </a:pPr>
            <a:r>
              <a:rPr lang="en-US" sz="1200" b="1" dirty="0" smtClean="0">
                <a:solidFill>
                  <a:schemeClr val="tx1">
                    <a:lumMod val="50000"/>
                    <a:lumOff val="50000"/>
                  </a:schemeClr>
                </a:solidFill>
                <a:latin typeface="Arial" panose="020B0604020202020204" pitchFamily="34" charset="0"/>
                <a:cs typeface="Arial" panose="020B0604020202020204" pitchFamily="34" charset="0"/>
              </a:rPr>
              <a:t>World Health </a:t>
            </a:r>
            <a:r>
              <a:rPr lang="en-US" sz="1200" b="1" dirty="0" err="1" smtClean="0">
                <a:solidFill>
                  <a:schemeClr val="tx1">
                    <a:lumMod val="50000"/>
                    <a:lumOff val="50000"/>
                  </a:schemeClr>
                </a:solidFill>
                <a:latin typeface="Arial" panose="020B0604020202020204" pitchFamily="34" charset="0"/>
                <a:cs typeface="Arial" panose="020B0604020202020204" pitchFamily="34" charset="0"/>
              </a:rPr>
              <a:t>Organisation</a:t>
            </a:r>
            <a:r>
              <a:rPr lang="en-US" sz="1200" b="1" dirty="0" smtClean="0">
                <a:solidFill>
                  <a:schemeClr val="tx1">
                    <a:lumMod val="50000"/>
                    <a:lumOff val="50000"/>
                  </a:schemeClr>
                </a:solidFill>
                <a:latin typeface="Arial" panose="020B0604020202020204" pitchFamily="34" charset="0"/>
                <a:cs typeface="Arial" panose="020B0604020202020204" pitchFamily="34" charset="0"/>
              </a:rPr>
              <a:t> –</a:t>
            </a:r>
          </a:p>
          <a:p>
            <a:pPr marL="342900" indent="-342900" defTabSz="914400">
              <a:spcBef>
                <a:spcPts val="700"/>
              </a:spcBef>
              <a:buClr>
                <a:srgbClr val="99FF99"/>
              </a:buClr>
              <a:buSzPct val="80000"/>
              <a:buNone/>
            </a:pPr>
            <a:r>
              <a:rPr lang="en-US" sz="1200" dirty="0" smtClean="0">
                <a:solidFill>
                  <a:schemeClr val="tx1">
                    <a:lumMod val="50000"/>
                    <a:lumOff val="50000"/>
                  </a:schemeClr>
                </a:solidFill>
                <a:latin typeface="Arial" panose="020B0604020202020204" pitchFamily="34" charset="0"/>
                <a:cs typeface="Arial" panose="020B0604020202020204" pitchFamily="34" charset="0"/>
              </a:rPr>
              <a:t>A state of well-being in which an individual realizes his or her own abilities,</a:t>
            </a:r>
          </a:p>
          <a:p>
            <a:pPr marL="342900" indent="-342900" defTabSz="914400">
              <a:spcBef>
                <a:spcPts val="700"/>
              </a:spcBef>
              <a:buClr>
                <a:srgbClr val="99FF99"/>
              </a:buClr>
              <a:buSzPct val="80000"/>
              <a:buNone/>
            </a:pPr>
            <a:r>
              <a:rPr lang="en-US" sz="1200" dirty="0" smtClean="0">
                <a:solidFill>
                  <a:schemeClr val="tx1">
                    <a:lumMod val="50000"/>
                    <a:lumOff val="50000"/>
                  </a:schemeClr>
                </a:solidFill>
                <a:latin typeface="Arial" panose="020B0604020202020204" pitchFamily="34" charset="0"/>
                <a:cs typeface="Arial" panose="020B0604020202020204" pitchFamily="34" charset="0"/>
              </a:rPr>
              <a:t>Can cope with the stresses of life, </a:t>
            </a:r>
          </a:p>
          <a:p>
            <a:pPr marL="342900" indent="-342900" defTabSz="914400">
              <a:spcBef>
                <a:spcPts val="700"/>
              </a:spcBef>
              <a:buClr>
                <a:srgbClr val="99FF99"/>
              </a:buClr>
              <a:buSzPct val="80000"/>
              <a:buNone/>
            </a:pPr>
            <a:r>
              <a:rPr lang="en-US" sz="1200" dirty="0" smtClean="0">
                <a:solidFill>
                  <a:schemeClr val="tx1">
                    <a:lumMod val="50000"/>
                    <a:lumOff val="50000"/>
                  </a:schemeClr>
                </a:solidFill>
                <a:latin typeface="Arial" panose="020B0604020202020204" pitchFamily="34" charset="0"/>
                <a:cs typeface="Arial" panose="020B0604020202020204" pitchFamily="34" charset="0"/>
              </a:rPr>
              <a:t>Can work productively and is able to make a contribution to his or her community. </a:t>
            </a:r>
            <a:endParaRPr lang="en-US" sz="1200" dirty="0" smtClean="0">
              <a:solidFill>
                <a:schemeClr val="tx1">
                  <a:lumMod val="50000"/>
                  <a:lumOff val="50000"/>
                </a:schemeClr>
              </a:solidFill>
              <a:latin typeface="Arial" panose="020B0604020202020204" pitchFamily="34" charset="0"/>
              <a:cs typeface="Arial" panose="020B0604020202020204" pitchFamily="34" charset="0"/>
              <a:sym typeface="Arial" pitchFamily="34" charset="0"/>
            </a:endParaRPr>
          </a:p>
          <a:p>
            <a:pPr defTabSz="914400">
              <a:spcBef>
                <a:spcPts val="700"/>
              </a:spcBef>
              <a:buClr>
                <a:srgbClr val="99FF99"/>
              </a:buClr>
              <a:buSzPct val="80000"/>
            </a:pPr>
            <a:r>
              <a:rPr lang="en-US" sz="1200" dirty="0" smtClean="0">
                <a:solidFill>
                  <a:schemeClr val="tx1">
                    <a:lumMod val="50000"/>
                    <a:lumOff val="50000"/>
                  </a:schemeClr>
                </a:solidFill>
                <a:latin typeface="Arial" panose="020B0604020202020204" pitchFamily="34" charset="0"/>
                <a:cs typeface="Arial" panose="020B0604020202020204" pitchFamily="34" charset="0"/>
              </a:rPr>
              <a:t>Mental health is an integral and essential component of health. </a:t>
            </a:r>
          </a:p>
          <a:p>
            <a:pPr defTabSz="914400">
              <a:spcBef>
                <a:spcPts val="700"/>
              </a:spcBef>
              <a:buClr>
                <a:srgbClr val="99FF99"/>
              </a:buClr>
              <a:buSzPct val="80000"/>
            </a:pPr>
            <a:r>
              <a:rPr lang="en-US" sz="1200" dirty="0" smtClean="0">
                <a:solidFill>
                  <a:schemeClr val="tx1">
                    <a:lumMod val="50000"/>
                    <a:lumOff val="50000"/>
                  </a:schemeClr>
                </a:solidFill>
                <a:latin typeface="Arial" panose="020B0604020202020204" pitchFamily="34" charset="0"/>
                <a:cs typeface="Arial" panose="020B0604020202020204" pitchFamily="34" charset="0"/>
              </a:rPr>
              <a:t>Health is a state of complete physical, mental and social well-being and not merely the absence of disease or infirmity.</a:t>
            </a:r>
          </a:p>
          <a:p>
            <a:pPr defTabSz="914400">
              <a:spcBef>
                <a:spcPts val="700"/>
              </a:spcBef>
              <a:buClr>
                <a:srgbClr val="99FF99"/>
              </a:buClr>
              <a:buSzPct val="80000"/>
            </a:pPr>
            <a:r>
              <a:rPr lang="en-US" sz="1200" dirty="0" smtClean="0">
                <a:solidFill>
                  <a:schemeClr val="tx1">
                    <a:lumMod val="50000"/>
                    <a:lumOff val="50000"/>
                  </a:schemeClr>
                </a:solidFill>
                <a:latin typeface="Arial" panose="020B0604020202020204" pitchFamily="34" charset="0"/>
                <a:cs typeface="Arial" panose="020B0604020202020204" pitchFamily="34" charset="0"/>
              </a:rPr>
              <a:t>Mental health is described as more than the absence of mental disorders or disabilities. </a:t>
            </a:r>
          </a:p>
          <a:p>
            <a:pPr defTabSz="914400">
              <a:spcBef>
                <a:spcPts val="700"/>
              </a:spcBef>
              <a:buClr>
                <a:srgbClr val="99FF99"/>
              </a:buClr>
              <a:buSzPct val="80000"/>
            </a:pPr>
            <a:r>
              <a:rPr lang="en-US" sz="1200" dirty="0" smtClean="0">
                <a:solidFill>
                  <a:schemeClr val="tx1">
                    <a:lumMod val="50000"/>
                    <a:lumOff val="50000"/>
                  </a:schemeClr>
                </a:solidFill>
                <a:latin typeface="Arial" panose="020B0604020202020204" pitchFamily="34" charset="0"/>
                <a:cs typeface="Arial" panose="020B0604020202020204" pitchFamily="34" charset="0"/>
                <a:sym typeface="Arial" pitchFamily="34" charset="0"/>
              </a:rPr>
              <a:t>Mental Health Difficulties, illness, disorder are terms used to describe a lack of or poor mental health</a:t>
            </a:r>
          </a:p>
          <a:p>
            <a:endParaRPr lang="en-IE" dirty="0"/>
          </a:p>
        </p:txBody>
      </p:sp>
    </p:spTree>
    <p:extLst>
      <p:ext uri="{BB962C8B-B14F-4D97-AF65-F5344CB8AC3E}">
        <p14:creationId xmlns:p14="http://schemas.microsoft.com/office/powerpoint/2010/main" val="1472461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base" latinLnBrk="0" hangingPunct="0">
              <a:lnSpc>
                <a:spcPct val="125000"/>
              </a:lnSpc>
              <a:spcBef>
                <a:spcPct val="0"/>
              </a:spcBef>
              <a:spcAft>
                <a:spcPct val="0"/>
              </a:spcAft>
              <a:buClrTx/>
              <a:buSzTx/>
              <a:buFontTx/>
              <a:buNone/>
              <a:tabLst/>
              <a:defRPr/>
            </a:pPr>
            <a:r>
              <a:rPr lang="en-IE" sz="2400" kern="1200" dirty="0" smtClean="0">
                <a:solidFill>
                  <a:srgbClr val="000000"/>
                </a:solidFill>
                <a:effectLst/>
                <a:latin typeface="Avenir" charset="0"/>
                <a:ea typeface="Avenir" charset="0"/>
                <a:cs typeface="Avenir" charset="0"/>
                <a:sym typeface="Avenir" charset="0"/>
              </a:rPr>
              <a:t>What defines a child’s mental health, Slide 3 Knowing that they are loved </a:t>
            </a:r>
            <a:r>
              <a:rPr lang="en-IE" sz="2400" kern="1200" dirty="0" err="1" smtClean="0">
                <a:solidFill>
                  <a:srgbClr val="000000"/>
                </a:solidFill>
                <a:effectLst/>
                <a:latin typeface="Avenir" charset="0"/>
                <a:ea typeface="Avenir" charset="0"/>
                <a:cs typeface="Avenir" charset="0"/>
                <a:sym typeface="Avenir" charset="0"/>
              </a:rPr>
              <a:t>and.are</a:t>
            </a:r>
            <a:r>
              <a:rPr lang="en-IE" sz="2400" kern="1200" dirty="0" smtClean="0">
                <a:solidFill>
                  <a:srgbClr val="000000"/>
                </a:solidFill>
                <a:effectLst/>
                <a:latin typeface="Avenir" charset="0"/>
                <a:ea typeface="Avenir" charset="0"/>
                <a:cs typeface="Avenir" charset="0"/>
                <a:sym typeface="Avenir" charset="0"/>
              </a:rPr>
              <a:t> loveable, Having the ability to be happy, Believing that we are good people, Living in a safe, secure environment </a:t>
            </a:r>
          </a:p>
          <a:p>
            <a:endParaRPr lang="en-IE" dirty="0"/>
          </a:p>
        </p:txBody>
      </p:sp>
    </p:spTree>
    <p:extLst>
      <p:ext uri="{BB962C8B-B14F-4D97-AF65-F5344CB8AC3E}">
        <p14:creationId xmlns:p14="http://schemas.microsoft.com/office/powerpoint/2010/main" val="434247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base" latinLnBrk="0" hangingPunct="0">
              <a:lnSpc>
                <a:spcPct val="125000"/>
              </a:lnSpc>
              <a:spcBef>
                <a:spcPct val="0"/>
              </a:spcBef>
              <a:spcAft>
                <a:spcPct val="0"/>
              </a:spcAft>
              <a:buClrTx/>
              <a:buSzTx/>
              <a:buFontTx/>
              <a:buNone/>
              <a:tabLst/>
              <a:defRPr/>
            </a:pPr>
            <a:r>
              <a:rPr lang="en-IE" dirty="0" smtClean="0"/>
              <a:t>What is undocumented- Being documented is a mechanism through which a person gets their rights, particularly their societal and support rights realised. It’s also a mechanism through which a person defines their responsibilities to a Society. Being documented contributes to a person’s self- identity. The nature of being undocumented means that getting any information is difficult.</a:t>
            </a:r>
          </a:p>
          <a:p>
            <a:endParaRPr lang="en-IE" dirty="0"/>
          </a:p>
        </p:txBody>
      </p:sp>
    </p:spTree>
    <p:extLst>
      <p:ext uri="{BB962C8B-B14F-4D97-AF65-F5344CB8AC3E}">
        <p14:creationId xmlns:p14="http://schemas.microsoft.com/office/powerpoint/2010/main" val="3582233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7175" indent="-257175" defTabSz="914400">
              <a:lnSpc>
                <a:spcPct val="80000"/>
              </a:lnSpc>
              <a:spcBef>
                <a:spcPts val="500"/>
              </a:spcBef>
              <a:buClr>
                <a:srgbClr val="99FF99"/>
              </a:buClr>
              <a:buSzPct val="80000"/>
              <a:buFont typeface="Wingdings" pitchFamily="2" charset="2"/>
              <a:buChar char="➢"/>
            </a:pPr>
            <a:r>
              <a:rPr lang="en-US" sz="2400" dirty="0" smtClean="0">
                <a:solidFill>
                  <a:schemeClr val="tx1"/>
                </a:solidFill>
                <a:effectLst>
                  <a:outerShdw blurRad="38100" dist="38100" dir="2700000" algn="tl">
                    <a:srgbClr val="C0C0C0"/>
                  </a:outerShdw>
                </a:effectLst>
                <a:latin typeface="Georgia" pitchFamily="18" charset="0"/>
                <a:cs typeface="Arial" pitchFamily="34" charset="0"/>
                <a:sym typeface="Arial" pitchFamily="34" charset="0"/>
              </a:rPr>
              <a:t>Hyper-kinetic disorder, ADHD-35.7 (33.1)%</a:t>
            </a:r>
          </a:p>
          <a:p>
            <a:pPr marL="257175" indent="-257175" defTabSz="914400">
              <a:lnSpc>
                <a:spcPct val="80000"/>
              </a:lnSpc>
              <a:spcBef>
                <a:spcPts val="500"/>
              </a:spcBef>
              <a:buClr>
                <a:srgbClr val="99FF99"/>
              </a:buClr>
              <a:buSzPct val="80000"/>
              <a:buFont typeface="Wingdings" pitchFamily="2" charset="2"/>
              <a:buChar char="➢"/>
            </a:pPr>
            <a:endParaRPr lang="en-US" sz="2400" dirty="0" smtClean="0">
              <a:solidFill>
                <a:schemeClr val="tx1"/>
              </a:solidFill>
              <a:effectLst>
                <a:outerShdw blurRad="38100" dist="38100" dir="2700000" algn="tl">
                  <a:srgbClr val="C0C0C0"/>
                </a:outerShdw>
              </a:effectLst>
              <a:latin typeface="Georgia" pitchFamily="18" charset="0"/>
              <a:cs typeface="Arial" pitchFamily="34" charset="0"/>
              <a:sym typeface="Arial" pitchFamily="34" charset="0"/>
            </a:endParaRPr>
          </a:p>
          <a:p>
            <a:pPr marL="257175" indent="-257175" defTabSz="914400">
              <a:lnSpc>
                <a:spcPct val="80000"/>
              </a:lnSpc>
              <a:spcBef>
                <a:spcPts val="500"/>
              </a:spcBef>
              <a:buClr>
                <a:srgbClr val="99FF99"/>
              </a:buClr>
              <a:buSzPct val="80000"/>
              <a:buFont typeface="Wingdings" pitchFamily="2" charset="2"/>
              <a:buChar char="➢"/>
            </a:pPr>
            <a:r>
              <a:rPr lang="en-US" sz="2400" dirty="0" smtClean="0">
                <a:solidFill>
                  <a:schemeClr val="tx1"/>
                </a:solidFill>
                <a:effectLst>
                  <a:outerShdw blurRad="38100" dist="38100" dir="2700000" algn="tl">
                    <a:srgbClr val="C0C0C0"/>
                  </a:outerShdw>
                </a:effectLst>
                <a:latin typeface="Georgia" pitchFamily="18" charset="0"/>
                <a:cs typeface="Arial" pitchFamily="34" charset="0"/>
                <a:sym typeface="Arial" pitchFamily="34" charset="0"/>
              </a:rPr>
              <a:t>Depressive disorder-9.4 (8.8%)</a:t>
            </a:r>
          </a:p>
          <a:p>
            <a:pPr marL="257175" indent="-257175" defTabSz="914400">
              <a:lnSpc>
                <a:spcPct val="80000"/>
              </a:lnSpc>
              <a:spcBef>
                <a:spcPts val="500"/>
              </a:spcBef>
              <a:buClr>
                <a:srgbClr val="99FF99"/>
              </a:buClr>
              <a:buSzPct val="80000"/>
              <a:buFont typeface="Wingdings" pitchFamily="2" charset="2"/>
              <a:buChar char="➢"/>
            </a:pPr>
            <a:endParaRPr lang="en-US" sz="2400" dirty="0" smtClean="0">
              <a:solidFill>
                <a:schemeClr val="tx1"/>
              </a:solidFill>
              <a:effectLst>
                <a:outerShdw blurRad="38100" dist="38100" dir="2700000" algn="tl">
                  <a:srgbClr val="C0C0C0"/>
                </a:outerShdw>
              </a:effectLst>
              <a:latin typeface="Georgia" pitchFamily="18" charset="0"/>
              <a:cs typeface="Arial" pitchFamily="34" charset="0"/>
              <a:sym typeface="Arial" pitchFamily="34" charset="0"/>
            </a:endParaRPr>
          </a:p>
          <a:p>
            <a:pPr marL="257175" indent="-257175" defTabSz="914400">
              <a:lnSpc>
                <a:spcPct val="80000"/>
              </a:lnSpc>
              <a:spcBef>
                <a:spcPts val="500"/>
              </a:spcBef>
              <a:buClr>
                <a:srgbClr val="99FF99"/>
              </a:buClr>
              <a:buSzPct val="80000"/>
              <a:buFont typeface="Wingdings" pitchFamily="2" charset="2"/>
              <a:buChar char="➢"/>
            </a:pPr>
            <a:r>
              <a:rPr lang="en-US" sz="2400" dirty="0" smtClean="0">
                <a:solidFill>
                  <a:schemeClr val="tx1"/>
                </a:solidFill>
                <a:effectLst>
                  <a:outerShdw blurRad="38100" dist="38100" dir="2700000" algn="tl">
                    <a:srgbClr val="C0C0C0"/>
                  </a:outerShdw>
                </a:effectLst>
                <a:latin typeface="Georgia" pitchFamily="18" charset="0"/>
                <a:cs typeface="Arial" pitchFamily="34" charset="0"/>
                <a:sym typeface="Arial" pitchFamily="34" charset="0"/>
              </a:rPr>
              <a:t>Anxiety disorder-18.7 (16.1%)</a:t>
            </a:r>
          </a:p>
          <a:p>
            <a:endParaRPr lang="en-IE" dirty="0"/>
          </a:p>
        </p:txBody>
      </p:sp>
    </p:spTree>
    <p:extLst>
      <p:ext uri="{BB962C8B-B14F-4D97-AF65-F5344CB8AC3E}">
        <p14:creationId xmlns:p14="http://schemas.microsoft.com/office/powerpoint/2010/main" val="349742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2400" dirty="0" smtClean="0">
                <a:latin typeface="Georgia" panose="02040502050405020303" pitchFamily="18" charset="0"/>
              </a:rPr>
              <a:t>Sullivan and </a:t>
            </a:r>
            <a:r>
              <a:rPr lang="en-US" sz="2400" dirty="0" err="1" smtClean="0">
                <a:latin typeface="Georgia" panose="02040502050405020303" pitchFamily="18" charset="0"/>
              </a:rPr>
              <a:t>Rehm’s</a:t>
            </a:r>
            <a:r>
              <a:rPr lang="en-US" sz="2400" dirty="0" smtClean="0">
                <a:latin typeface="Georgia" panose="02040502050405020303" pitchFamily="18" charset="0"/>
              </a:rPr>
              <a:t> article, “Mental Health of Undocumented Mexican Immigrants” states that “the psychological burden of being blamed and stigmatized by media and the larger society is manifested in the daily experiences, perceptions, and actions of [Undocumented Mexican Immigrants]. They are at risk of low self-esteem, guilt, shame, fear, and insecurity” (2005) </a:t>
            </a:r>
            <a:endParaRPr lang="en-IE" sz="2400" dirty="0" smtClean="0">
              <a:latin typeface="Georgia" panose="02040502050405020303" pitchFamily="18" charset="0"/>
            </a:endParaRPr>
          </a:p>
          <a:p>
            <a:pPr marL="0" indent="0">
              <a:buNone/>
            </a:pPr>
            <a:r>
              <a:rPr lang="en-US" sz="2400" dirty="0" smtClean="0">
                <a:latin typeface="Georgia" panose="02040502050405020303" pitchFamily="18" charset="0"/>
              </a:rPr>
              <a:t> </a:t>
            </a:r>
            <a:endParaRPr lang="en-IE" sz="2400" dirty="0" smtClean="0">
              <a:latin typeface="Georgia" panose="02040502050405020303" pitchFamily="18" charset="0"/>
            </a:endParaRPr>
          </a:p>
          <a:p>
            <a:pPr lvl="0"/>
            <a:r>
              <a:rPr lang="en-US" sz="2400" dirty="0" smtClean="0">
                <a:latin typeface="Georgia" panose="02040502050405020303" pitchFamily="18" charset="0"/>
              </a:rPr>
              <a:t>A 2011 paper in the Harvard Educational Review noted that: “The family’s unauthorized status entraps youth in a labyrinth of </a:t>
            </a:r>
            <a:r>
              <a:rPr lang="en-US" sz="2400" dirty="0" err="1" smtClean="0">
                <a:latin typeface="Georgia" panose="02040502050405020303" pitchFamily="18" charset="0"/>
              </a:rPr>
              <a:t>liminality</a:t>
            </a:r>
            <a:r>
              <a:rPr lang="en-US" sz="2400" dirty="0" smtClean="0">
                <a:latin typeface="Georgia" panose="02040502050405020303" pitchFamily="18" charset="0"/>
              </a:rPr>
              <a:t> that complicates the normative stages of development in multiple ways.” The paper notes that in early childhood, a child might not recognize the significance of the “secret taboo” of their immigration status. But as the child enters adolescence and beyond, they will increasingly find they are blocked from the coming-of-age rituals and other social acts that define their peer group. They are in long-term flux and isolation, inhibited from fully participating in U.S. society yet also separated from and forced to suppress the culture of their or their parents’ native country </a:t>
            </a:r>
          </a:p>
          <a:p>
            <a:pPr lvl="0"/>
            <a:endParaRPr lang="en-IE" sz="2400" dirty="0" smtClean="0">
              <a:latin typeface="Georgia" panose="02040502050405020303" pitchFamily="18" charset="0"/>
            </a:endParaRPr>
          </a:p>
          <a:p>
            <a:pPr lvl="0"/>
            <a:r>
              <a:rPr lang="en-US" sz="2400" dirty="0" smtClean="0">
                <a:latin typeface="Georgia" panose="02040502050405020303" pitchFamily="18" charset="0"/>
              </a:rPr>
              <a:t>According to Josefina Alvarez, a professor on Latino mental health at the </a:t>
            </a:r>
            <a:r>
              <a:rPr lang="en-US" sz="2400" dirty="0" smtClean="0">
                <a:latin typeface="Georgia" panose="02040502050405020303" pitchFamily="18" charset="0"/>
                <a:hlinkClick r:id="rId3" tooltip="Adler School of Professional Psychology"/>
              </a:rPr>
              <a:t>Adler School of Professional Psychology</a:t>
            </a:r>
            <a:r>
              <a:rPr lang="en-US" sz="2400" dirty="0" smtClean="0">
                <a:latin typeface="Georgia" panose="02040502050405020303" pitchFamily="18" charset="0"/>
              </a:rPr>
              <a:t> in Chicago who works with immigrant community organizations, evidence about the mental health consequences of being undocumented are beginning to emerge out of case studies with immigrant children and families.</a:t>
            </a:r>
          </a:p>
          <a:p>
            <a:pPr lvl="0"/>
            <a:endParaRPr lang="en-IE" sz="2400" dirty="0" smtClean="0">
              <a:latin typeface="Georgia" panose="02040502050405020303" pitchFamily="18" charset="0"/>
            </a:endParaRPr>
          </a:p>
          <a:p>
            <a:pPr lvl="0"/>
            <a:r>
              <a:rPr lang="en-US" sz="2400" dirty="0" smtClean="0">
                <a:latin typeface="Georgia" panose="02040502050405020303" pitchFamily="18" charset="0"/>
              </a:rPr>
              <a:t>“Feeling insecure and uncertain about your life and your future has serious mental health consequences and may lead to anxiety and depression,” Alvarez says. “Feeling stigmatized and unwanted can also have a negative impact on self-esteem and may lead to depression and other negative behaviors.”</a:t>
            </a:r>
            <a:endParaRPr lang="en-IE" sz="2400" dirty="0" smtClean="0">
              <a:latin typeface="Georgia" panose="02040502050405020303" pitchFamily="18" charset="0"/>
            </a:endParaRPr>
          </a:p>
          <a:p>
            <a:endParaRPr lang="en-IE" dirty="0"/>
          </a:p>
        </p:txBody>
      </p:sp>
    </p:spTree>
    <p:extLst>
      <p:ext uri="{BB962C8B-B14F-4D97-AF65-F5344CB8AC3E}">
        <p14:creationId xmlns:p14="http://schemas.microsoft.com/office/powerpoint/2010/main" val="3225135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0">
              <a:lnSpc>
                <a:spcPct val="125000"/>
              </a:lnSpc>
              <a:spcBef>
                <a:spcPts val="0"/>
              </a:spcBef>
              <a:spcAft>
                <a:spcPts val="0"/>
              </a:spcAft>
              <a:buClrTx/>
              <a:buSzTx/>
              <a:buFontTx/>
              <a:buNone/>
              <a:tabLst/>
              <a:defRPr/>
            </a:pPr>
            <a:r>
              <a:rPr lang="en-US" sz="2400" dirty="0" smtClean="0">
                <a:solidFill>
                  <a:schemeClr val="bg1">
                    <a:lumMod val="50000"/>
                  </a:schemeClr>
                </a:solidFill>
                <a:latin typeface="Georgia" pitchFamily="18" charset="0"/>
                <a:cs typeface="Arial" pitchFamily="34" charset="0"/>
                <a:sym typeface="Arial" pitchFamily="34" charset="0"/>
              </a:rPr>
              <a:t>Experience has taught us that we have only one enduring weapon in our struggle against  mental illness: the emotional discovery and emotional acceptance of the truth in the individual and unique history of our childhood. </a:t>
            </a:r>
            <a:endParaRPr lang="en-US" sz="2400" dirty="0" smtClean="0">
              <a:solidFill>
                <a:schemeClr val="bg1">
                  <a:lumMod val="50000"/>
                </a:schemeClr>
              </a:solidFill>
              <a:latin typeface="Georgia" pitchFamily="18" charset="0"/>
            </a:endParaRPr>
          </a:p>
          <a:p>
            <a:r>
              <a:rPr lang="en-IE" dirty="0" smtClean="0"/>
              <a:t>Alice</a:t>
            </a:r>
            <a:r>
              <a:rPr lang="en-IE" baseline="0" dirty="0" smtClean="0"/>
              <a:t> Miller</a:t>
            </a:r>
            <a:endParaRPr lang="en-IE" dirty="0"/>
          </a:p>
        </p:txBody>
      </p:sp>
    </p:spTree>
    <p:extLst>
      <p:ext uri="{BB962C8B-B14F-4D97-AF65-F5344CB8AC3E}">
        <p14:creationId xmlns:p14="http://schemas.microsoft.com/office/powerpoint/2010/main" val="3078211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43613" y="2130425"/>
            <a:ext cx="1600200" cy="4725988"/>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1243013" y="2130425"/>
            <a:ext cx="4648200" cy="47259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7C9B81F-C347-4BEF-BFDF-29C42F48304A}" type="datetimeFigureOut">
              <a:rPr lang="en-US" smtClean="0"/>
              <a:pPr/>
              <a:t>5/13/2016</a:t>
            </a:fld>
            <a:endParaRPr lang="en-US"/>
          </a:p>
        </p:txBody>
      </p:sp>
      <p:sp>
        <p:nvSpPr>
          <p:cNvPr id="19" name="Footer Placeholder 18"/>
          <p:cNvSpPr>
            <a:spLocks noGrp="1"/>
          </p:cNvSpPr>
          <p:nvPr>
            <p:ph type="ftr" sz="quarter" idx="11"/>
          </p:nvPr>
        </p:nvSpPr>
        <p:spPr/>
        <p:txBody>
          <a:bodyPr/>
          <a:lstStyle/>
          <a:p>
            <a:endParaRPr kumimoji="0" lang="en-US"/>
          </a:p>
        </p:txBody>
      </p:sp>
      <p:sp>
        <p:nvSpPr>
          <p:cNvPr id="27" name="Slide Number Placeholder 26"/>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C9B81F-C347-4BEF-BFDF-29C42F48304A}" type="datetimeFigureOut">
              <a:rPr lang="en-US" smtClean="0"/>
              <a:pPr/>
              <a:t>5/13/2016</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7C9B81F-C347-4BEF-BFDF-29C42F48304A}" type="datetimeFigureOut">
              <a:rPr lang="en-US" smtClean="0"/>
              <a:pPr/>
              <a:t>5/13/2016</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7C9B81F-C347-4BEF-BFDF-29C42F48304A}" type="datetimeFigureOut">
              <a:rPr lang="en-US" smtClean="0"/>
              <a:pPr/>
              <a:t>5/13/2016</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7C9B81F-C347-4BEF-BFDF-29C42F48304A}" type="datetimeFigureOut">
              <a:rPr lang="en-US" smtClean="0"/>
              <a:pPr/>
              <a:t>5/13/2016</a:t>
            </a:fld>
            <a:endParaRPr lang="en-US"/>
          </a:p>
        </p:txBody>
      </p:sp>
      <p:sp>
        <p:nvSpPr>
          <p:cNvPr id="8" name="Footer Placeholder 7"/>
          <p:cNvSpPr>
            <a:spLocks noGrp="1"/>
          </p:cNvSpPr>
          <p:nvPr>
            <p:ph type="ftr" sz="quarter" idx="11"/>
          </p:nvPr>
        </p:nvSpPr>
        <p:spPr/>
        <p:txBody>
          <a:bodyPr/>
          <a:lstStyle/>
          <a:p>
            <a:endParaRPr kumimoji="0" lang="en-US" dirty="0"/>
          </a:p>
        </p:txBody>
      </p:sp>
      <p:sp>
        <p:nvSpPr>
          <p:cNvPr id="9" name="Slide Number Placeholder 8"/>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7C9B81F-C347-4BEF-BFDF-29C42F48304A}" type="datetimeFigureOut">
              <a:rPr lang="en-US" smtClean="0"/>
              <a:pPr/>
              <a:t>5/13/2016</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C9B81F-C347-4BEF-BFDF-29C42F48304A}" type="datetimeFigureOut">
              <a:rPr lang="en-US" smtClean="0"/>
              <a:pPr/>
              <a:t>5/13/2016</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7C9B81F-C347-4BEF-BFDF-29C42F48304A}" type="datetimeFigureOut">
              <a:rPr lang="en-US" smtClean="0"/>
              <a:pPr/>
              <a:t>5/13/2016</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7C9B81F-C347-4BEF-BFDF-29C42F48304A}" type="datetimeFigureOut">
              <a:rPr lang="en-US" smtClean="0"/>
              <a:pPr/>
              <a:t>5/13/2016</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a:xfrm>
            <a:off x="8077200" y="6356350"/>
            <a:ext cx="609600" cy="365125"/>
          </a:xfrm>
        </p:spPr>
        <p:txBody>
          <a:bodyPr/>
          <a:lstStyle/>
          <a:p>
            <a:fld id="{042AED99-7FB4-404E-8A97-64753DCE42EC}" type="slidenum">
              <a:rPr kumimoji="0" lang="en-US" smtClean="0"/>
              <a:pPr/>
              <a:t>‹#›</a:t>
            </a:fld>
            <a:endParaRPr kumimoji="0"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C9B81F-C347-4BEF-BFDF-29C42F48304A}" type="datetimeFigureOut">
              <a:rPr lang="en-US" smtClean="0"/>
              <a:pPr/>
              <a:t>5/13/2016</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C9B81F-C347-4BEF-BFDF-29C42F48304A}" type="datetimeFigureOut">
              <a:rPr lang="en-US" smtClean="0"/>
              <a:pPr/>
              <a:t>5/13/2016</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1243013" y="3886200"/>
            <a:ext cx="3124200" cy="2970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519613" y="3886200"/>
            <a:ext cx="3124200" cy="2970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1025" name="Rectangle 1"/>
          <p:cNvSpPr>
            <a:spLocks noGrp="1"/>
          </p:cNvSpPr>
          <p:nvPr>
            <p:ph type="title"/>
          </p:nvPr>
        </p:nvSpPr>
        <p:spPr bwMode="auto">
          <a:xfrm>
            <a:off x="1243013" y="2130425"/>
            <a:ext cx="5233987" cy="1754188"/>
          </a:xfrm>
          <a:prstGeom prst="rect">
            <a:avLst/>
          </a:prstGeom>
          <a:noFill/>
          <a:ln w="12700" cap="flat" cmpd="sng">
            <a:noFill/>
            <a:prstDash val="solid"/>
            <a:miter lim="0"/>
            <a:headEnd/>
            <a:tailEnd/>
          </a:ln>
          <a:effectLst/>
        </p:spPr>
        <p:txBody>
          <a:bodyPr vert="horz" wrap="square" lIns="50800" tIns="50800" rIns="50800" bIns="50800" numCol="1" anchor="t" anchorCtr="0" compatLnSpc="1">
            <a:prstTxWarp prst="textNoShape">
              <a:avLst/>
            </a:prstTxWarp>
          </a:bodyPr>
          <a:lstStyle/>
          <a:p>
            <a:pPr lvl="0"/>
            <a:r>
              <a:rPr lang="en-US" smtClean="0">
                <a:sym typeface="Helvetica" charset="0"/>
              </a:rPr>
              <a:t>Click to edit Master title style</a:t>
            </a:r>
          </a:p>
        </p:txBody>
      </p:sp>
      <p:sp>
        <p:nvSpPr>
          <p:cNvPr id="1026" name="Rectangle 2"/>
          <p:cNvSpPr>
            <a:spLocks noGrp="1"/>
          </p:cNvSpPr>
          <p:nvPr>
            <p:ph type="body" idx="1"/>
          </p:nvPr>
        </p:nvSpPr>
        <p:spPr bwMode="auto">
          <a:xfrm>
            <a:off x="1243013" y="3886200"/>
            <a:ext cx="6400800" cy="2970213"/>
          </a:xfrm>
          <a:prstGeom prst="rect">
            <a:avLst/>
          </a:prstGeom>
          <a:noFill/>
          <a:ln w="12700" cap="flat" cmpd="sng">
            <a:noFill/>
            <a:prstDash val="solid"/>
            <a:miter lim="0"/>
            <a:headEnd/>
            <a:tailEnd/>
          </a:ln>
          <a:effectLst/>
        </p:spPr>
        <p:txBody>
          <a:bodyPr vert="horz" wrap="square" lIns="50800" tIns="50800" rIns="50800" bIns="50800" numCol="1" anchor="t" anchorCtr="0" compatLnSpc="1">
            <a:prstTxWarp prst="textNoShape">
              <a:avLst/>
            </a:prstTxWarp>
          </a:bodyPr>
          <a:lstStyle/>
          <a:p>
            <a:pPr lvl="0"/>
            <a:r>
              <a:rPr lang="en-US" smtClean="0">
                <a:sym typeface="Helvetica" charset="0"/>
              </a:rPr>
              <a:t>Click to edit Master text styles</a:t>
            </a:r>
          </a:p>
          <a:p>
            <a:pPr lvl="1"/>
            <a:r>
              <a:rPr lang="en-US" smtClean="0">
                <a:sym typeface="Helvetica" charset="0"/>
              </a:rPr>
              <a:t>Second level</a:t>
            </a:r>
          </a:p>
          <a:p>
            <a:pPr lvl="2"/>
            <a:r>
              <a:rPr lang="en-US" smtClean="0">
                <a:sym typeface="Helvetica" charset="0"/>
              </a:rPr>
              <a:t>Third level</a:t>
            </a:r>
          </a:p>
          <a:p>
            <a:pPr lvl="3"/>
            <a:r>
              <a:rPr lang="en-US" smtClean="0">
                <a:sym typeface="Helvetica" charset="0"/>
              </a:rPr>
              <a:t>Fourth level</a:t>
            </a:r>
          </a:p>
          <a:p>
            <a:pPr lvl="4"/>
            <a:r>
              <a:rPr lang="en-US" smtClean="0">
                <a:sym typeface="Helvetica" charset="0"/>
              </a:rPr>
              <a:t>Fifth level</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457200" rtl="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2pPr>
      <a:lvl3pPr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3pPr>
      <a:lvl4pPr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4pPr>
      <a:lvl5pPr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9pPr>
    </p:titleStyle>
    <p:bodyStyle>
      <a:lvl1pPr algn="l" defTabSz="457200" rtl="0" fontAlgn="base" hangingPunct="0">
        <a:spcBef>
          <a:spcPct val="0"/>
        </a:spcBef>
        <a:spcAft>
          <a:spcPct val="0"/>
        </a:spcAft>
        <a:defRPr sz="1200">
          <a:solidFill>
            <a:srgbClr val="000000"/>
          </a:solidFill>
          <a:latin typeface="+mn-lt"/>
          <a:ea typeface="+mn-ea"/>
          <a:cs typeface="+mn-cs"/>
          <a:sym typeface="Helvetica" charset="0"/>
        </a:defRPr>
      </a:lvl1pPr>
      <a:lvl2pPr marL="228600" algn="l" defTabSz="457200" rtl="0" fontAlgn="base" hangingPunct="0">
        <a:spcBef>
          <a:spcPct val="0"/>
        </a:spcBef>
        <a:spcAft>
          <a:spcPct val="0"/>
        </a:spcAft>
        <a:defRPr sz="1200">
          <a:solidFill>
            <a:srgbClr val="000000"/>
          </a:solidFill>
          <a:latin typeface="+mn-lt"/>
          <a:ea typeface="+mn-ea"/>
          <a:cs typeface="+mn-cs"/>
          <a:sym typeface="Helvetica" charset="0"/>
        </a:defRPr>
      </a:lvl2pPr>
      <a:lvl3pPr marL="457200" algn="l" defTabSz="457200" rtl="0" fontAlgn="base" hangingPunct="0">
        <a:spcBef>
          <a:spcPct val="0"/>
        </a:spcBef>
        <a:spcAft>
          <a:spcPct val="0"/>
        </a:spcAft>
        <a:defRPr sz="1200">
          <a:solidFill>
            <a:srgbClr val="000000"/>
          </a:solidFill>
          <a:latin typeface="+mn-lt"/>
          <a:ea typeface="+mn-ea"/>
          <a:cs typeface="+mn-cs"/>
          <a:sym typeface="Helvetica" charset="0"/>
        </a:defRPr>
      </a:lvl3pPr>
      <a:lvl4pPr marL="685800" algn="l" defTabSz="457200" rtl="0" fontAlgn="base" hangingPunct="0">
        <a:spcBef>
          <a:spcPct val="0"/>
        </a:spcBef>
        <a:spcAft>
          <a:spcPct val="0"/>
        </a:spcAft>
        <a:defRPr sz="1200">
          <a:solidFill>
            <a:srgbClr val="000000"/>
          </a:solidFill>
          <a:latin typeface="+mn-lt"/>
          <a:ea typeface="+mn-ea"/>
          <a:cs typeface="+mn-cs"/>
          <a:sym typeface="Helvetica" charset="0"/>
        </a:defRPr>
      </a:lvl4pPr>
      <a:lvl5pPr marL="914400" algn="l" defTabSz="457200" rtl="0" fontAlgn="base" hangingPunct="0">
        <a:spcBef>
          <a:spcPct val="0"/>
        </a:spcBef>
        <a:spcAft>
          <a:spcPct val="0"/>
        </a:spcAft>
        <a:defRPr sz="1200">
          <a:solidFill>
            <a:srgbClr val="000000"/>
          </a:solidFill>
          <a:latin typeface="+mn-lt"/>
          <a:ea typeface="+mn-ea"/>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mn-ea"/>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mn-ea"/>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mn-ea"/>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mn-ea"/>
          <a:cs typeface="+mn-cs"/>
          <a:sym typeface="Helvetica"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7C9B81F-C347-4BEF-BFDF-29C42F48304A}" type="datetimeFigureOut">
              <a:rPr lang="en-US" smtClean="0"/>
              <a:pPr/>
              <a:t>5/13/2016</a:t>
            </a:fld>
            <a:endParaRPr lang="en-US" dirty="0">
              <a:solidFill>
                <a:schemeClr val="tx2">
                  <a:shade val="90000"/>
                </a:scheme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lgn="l" eaLnBrk="1" latinLnBrk="0" hangingPunct="1"/>
            <a:endParaRPr kumimoji="0" lang="en-US" dirty="0">
              <a:solidFill>
                <a:schemeClr val="tx2">
                  <a:shade val="90000"/>
                </a:scheme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2AED99-7FB4-404E-8A97-64753DCE42EC}" type="slidenum">
              <a:rPr kumimoji="0" lang="en-US" smtClean="0"/>
              <a:pPr/>
              <a:t>‹#›</a:t>
            </a:fld>
            <a:endParaRPr kumimoji="0" lang="en-US" dirty="0">
              <a:solidFill>
                <a:schemeClr val="tx2">
                  <a:shade val="90000"/>
                </a:scheme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5.gif"/><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3.xml"/><Relationship Id="rId5" Type="http://schemas.openxmlformats.org/officeDocument/2006/relationships/image" Target="../media/image9.jpe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8" Type="http://schemas.openxmlformats.org/officeDocument/2006/relationships/image" Target="../media/image11.gif"/><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chart" Target="../charts/chart1.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image" Target="../media/image5.gif"/><Relationship Id="rId1" Type="http://schemas.openxmlformats.org/officeDocument/2006/relationships/slideLayout" Target="../slideLayouts/slideLayout13.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12.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0241" name="Title 1"/>
          <p:cNvSpPr>
            <a:spLocks noGrp="1"/>
          </p:cNvSpPr>
          <p:nvPr>
            <p:ph type="ctrTitle"/>
          </p:nvPr>
        </p:nvSpPr>
        <p:spPr>
          <a:xfrm>
            <a:off x="1244600" y="2130425"/>
            <a:ext cx="7149592" cy="2880487"/>
          </a:xfrm>
        </p:spPr>
        <p:txBody>
          <a:bodyPr/>
          <a:lstStyle/>
          <a:p>
            <a:r>
              <a:rPr lang="en-US" sz="3800" dirty="0" smtClean="0">
                <a:solidFill>
                  <a:schemeClr val="bg1"/>
                </a:solidFill>
                <a:latin typeface="Georgia" pitchFamily="18" charset="0"/>
                <a:sym typeface="Georgia" pitchFamily="18" charset="0"/>
              </a:rPr>
              <a:t>The mental health of undocumented children   </a:t>
            </a:r>
            <a:br>
              <a:rPr lang="en-US" sz="3800" dirty="0" smtClean="0">
                <a:solidFill>
                  <a:schemeClr val="bg1"/>
                </a:solidFill>
                <a:latin typeface="Georgia" pitchFamily="18" charset="0"/>
                <a:sym typeface="Georgia" pitchFamily="18" charset="0"/>
              </a:rPr>
            </a:br>
            <a:r>
              <a:rPr lang="en-US" sz="3800" dirty="0" smtClean="0">
                <a:solidFill>
                  <a:schemeClr val="bg1"/>
                </a:solidFill>
                <a:latin typeface="Georgia" pitchFamily="18" charset="0"/>
                <a:sym typeface="Georgia" pitchFamily="18" charset="0"/>
              </a:rPr>
              <a:t/>
            </a:r>
            <a:br>
              <a:rPr lang="en-US" sz="3800" dirty="0" smtClean="0">
                <a:solidFill>
                  <a:schemeClr val="bg1"/>
                </a:solidFill>
                <a:latin typeface="Georgia" pitchFamily="18" charset="0"/>
                <a:sym typeface="Georgia" pitchFamily="18" charset="0"/>
              </a:rPr>
            </a:br>
            <a:endParaRPr lang="en-IE" sz="3800" dirty="0" smtClean="0">
              <a:solidFill>
                <a:schemeClr val="bg1"/>
              </a:solidFill>
              <a:latin typeface="Georgia" pitchFamily="18" charset="0"/>
            </a:endParaRPr>
          </a:p>
        </p:txBody>
      </p:sp>
      <p:sp>
        <p:nvSpPr>
          <p:cNvPr id="3" name="Subtitle 2"/>
          <p:cNvSpPr>
            <a:spLocks noGrp="1"/>
          </p:cNvSpPr>
          <p:nvPr>
            <p:ph type="subTitle" idx="1"/>
          </p:nvPr>
        </p:nvSpPr>
        <p:spPr>
          <a:xfrm>
            <a:off x="1331640" y="4437112"/>
            <a:ext cx="6313760" cy="1201688"/>
          </a:xfrm>
        </p:spPr>
        <p:txBody>
          <a:bodyPr rtlCol="0"/>
          <a:lstStyle/>
          <a:p>
            <a:pPr algn="l" fontAlgn="auto">
              <a:spcAft>
                <a:spcPts val="0"/>
              </a:spcAft>
              <a:buFont typeface="Arial"/>
              <a:buNone/>
              <a:defRPr/>
            </a:pPr>
            <a:r>
              <a:rPr lang="en-US" sz="2000" dirty="0" smtClean="0">
                <a:solidFill>
                  <a:schemeClr val="accent6">
                    <a:lumMod val="75000"/>
                  </a:schemeClr>
                </a:solidFill>
                <a:latin typeface="Georgia" pitchFamily="18" charset="0"/>
              </a:rPr>
              <a:t>Paul Gilligan,</a:t>
            </a:r>
          </a:p>
          <a:p>
            <a:pPr algn="l" fontAlgn="auto">
              <a:spcAft>
                <a:spcPts val="0"/>
              </a:spcAft>
              <a:buFont typeface="Arial"/>
              <a:buNone/>
              <a:defRPr/>
            </a:pPr>
            <a:r>
              <a:rPr lang="en-US" sz="2000" dirty="0" smtClean="0">
                <a:solidFill>
                  <a:schemeClr val="accent6">
                    <a:lumMod val="75000"/>
                  </a:schemeClr>
                </a:solidFill>
                <a:latin typeface="Georgia" pitchFamily="18" charset="0"/>
              </a:rPr>
              <a:t>May 2016</a:t>
            </a:r>
            <a:endParaRPr lang="en-US" sz="2000" dirty="0">
              <a:solidFill>
                <a:schemeClr val="accent6">
                  <a:lumMod val="75000"/>
                </a:schemeClr>
              </a:solidFill>
              <a:latin typeface="Georgia" pitchFamily="18" charset="0"/>
            </a:endParaRPr>
          </a:p>
        </p:txBody>
      </p:sp>
      <p:sp>
        <p:nvSpPr>
          <p:cNvPr id="4" name="Footer Placeholder 3"/>
          <p:cNvSpPr>
            <a:spLocks noGrp="1"/>
          </p:cNvSpPr>
          <p:nvPr>
            <p:ph type="ftr" sz="quarter" idx="4294967295"/>
          </p:nvPr>
        </p:nvSpPr>
        <p:spPr>
          <a:xfrm>
            <a:off x="1333500" y="6278563"/>
            <a:ext cx="1797050" cy="365125"/>
          </a:xfrm>
          <a:prstGeom prst="rect">
            <a:avLst/>
          </a:prstGeom>
        </p:spPr>
        <p:txBody>
          <a:bodyPr/>
          <a:lstStyle/>
          <a:p>
            <a:pPr>
              <a:defRPr/>
            </a:pPr>
            <a:r>
              <a:rPr lang="en-US" dirty="0" smtClean="0">
                <a:solidFill>
                  <a:schemeClr val="accent6">
                    <a:lumMod val="75000"/>
                  </a:schemeClr>
                </a:solidFill>
                <a:latin typeface="Georgia" pitchFamily="18" charset="0"/>
              </a:rPr>
              <a:t>www.StPatricks.ie</a:t>
            </a:r>
            <a:endParaRPr lang="en-US" dirty="0">
              <a:solidFill>
                <a:schemeClr val="accent6">
                  <a:lumMod val="75000"/>
                </a:schemeClr>
              </a:solidFill>
              <a:latin typeface="Georgia" pitchFamily="18" charset="0"/>
            </a:endParaRPr>
          </a:p>
        </p:txBody>
      </p:sp>
    </p:spTree>
    <p:extLst>
      <p:ext uri="{BB962C8B-B14F-4D97-AF65-F5344CB8AC3E}">
        <p14:creationId xmlns:p14="http://schemas.microsoft.com/office/powerpoint/2010/main" val="15672481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Carolina Population Study 2008</a:t>
            </a:r>
            <a:endParaRPr lang="en-IE" dirty="0"/>
          </a:p>
        </p:txBody>
      </p:sp>
      <p:sp>
        <p:nvSpPr>
          <p:cNvPr id="3" name="Content Placeholder 2"/>
          <p:cNvSpPr>
            <a:spLocks noGrp="1"/>
          </p:cNvSpPr>
          <p:nvPr>
            <p:ph idx="1"/>
          </p:nvPr>
        </p:nvSpPr>
        <p:spPr/>
        <p:txBody>
          <a:bodyPr>
            <a:normAutofit/>
          </a:bodyPr>
          <a:lstStyle/>
          <a:p>
            <a:pPr lvl="0"/>
            <a:r>
              <a:rPr lang="en-US" dirty="0"/>
              <a:t>31% of Latino adolescents </a:t>
            </a:r>
            <a:r>
              <a:rPr lang="en-US" dirty="0" smtClean="0"/>
              <a:t>showed signs </a:t>
            </a:r>
            <a:r>
              <a:rPr lang="en-US" dirty="0"/>
              <a:t>of sub-clinical or clinical </a:t>
            </a:r>
            <a:r>
              <a:rPr lang="en-US" dirty="0" smtClean="0"/>
              <a:t>anxiety, 18</a:t>
            </a:r>
            <a:r>
              <a:rPr lang="en-US" dirty="0"/>
              <a:t>% showed signs of depression. </a:t>
            </a:r>
            <a:endParaRPr lang="en-US" dirty="0" smtClean="0"/>
          </a:p>
          <a:p>
            <a:pPr lvl="0"/>
            <a:r>
              <a:rPr lang="en-US" dirty="0" smtClean="0"/>
              <a:t>93</a:t>
            </a:r>
            <a:r>
              <a:rPr lang="en-US" dirty="0"/>
              <a:t>% of the children were not U.S. citizens.</a:t>
            </a:r>
            <a:endParaRPr lang="en-IE" dirty="0"/>
          </a:p>
          <a:p>
            <a:pPr lvl="0"/>
            <a:r>
              <a:rPr lang="en-US" dirty="0" smtClean="0"/>
              <a:t>only </a:t>
            </a:r>
            <a:r>
              <a:rPr lang="en-US" dirty="0"/>
              <a:t>4% of those surveyed had received any mental health services in their </a:t>
            </a:r>
            <a:r>
              <a:rPr lang="en-US" dirty="0" smtClean="0"/>
              <a:t>lifetime.</a:t>
            </a:r>
          </a:p>
          <a:p>
            <a:pPr lvl="0"/>
            <a:r>
              <a:rPr lang="en-US" dirty="0" smtClean="0"/>
              <a:t>Undocumented </a:t>
            </a:r>
            <a:r>
              <a:rPr lang="en-US" dirty="0"/>
              <a:t>immigrants are already at </a:t>
            </a:r>
            <a:r>
              <a:rPr lang="en-US" dirty="0" smtClean="0"/>
              <a:t> </a:t>
            </a:r>
            <a:r>
              <a:rPr lang="en-US" dirty="0"/>
              <a:t>disadvantage due to the structural barriers to accessing </a:t>
            </a:r>
            <a:r>
              <a:rPr lang="en-US" dirty="0" smtClean="0"/>
              <a:t>services</a:t>
            </a:r>
            <a:endParaRPr lang="en-IE" dirty="0"/>
          </a:p>
        </p:txBody>
      </p:sp>
    </p:spTree>
    <p:extLst>
      <p:ext uri="{BB962C8B-B14F-4D97-AF65-F5344CB8AC3E}">
        <p14:creationId xmlns:p14="http://schemas.microsoft.com/office/powerpoint/2010/main" val="5744405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What needs to be done</a:t>
            </a:r>
            <a:endParaRPr lang="en-IE" dirty="0"/>
          </a:p>
        </p:txBody>
      </p:sp>
      <p:sp>
        <p:nvSpPr>
          <p:cNvPr id="3" name="Content Placeholder 2"/>
          <p:cNvSpPr>
            <a:spLocks noGrp="1"/>
          </p:cNvSpPr>
          <p:nvPr>
            <p:ph idx="1"/>
          </p:nvPr>
        </p:nvSpPr>
        <p:spPr/>
        <p:txBody>
          <a:bodyPr/>
          <a:lstStyle/>
          <a:p>
            <a:r>
              <a:rPr lang="en-US" dirty="0"/>
              <a:t>address the legal position of these children to ensure their rights are protected, </a:t>
            </a:r>
            <a:endParaRPr lang="en-US" dirty="0" smtClean="0"/>
          </a:p>
          <a:p>
            <a:r>
              <a:rPr lang="en-US" dirty="0" smtClean="0"/>
              <a:t>provide </a:t>
            </a:r>
            <a:r>
              <a:rPr lang="en-US" dirty="0"/>
              <a:t>preventative mental health support to them at as early a stage as possible including direct access services. </a:t>
            </a:r>
            <a:endParaRPr lang="en-US" dirty="0" smtClean="0"/>
          </a:p>
          <a:p>
            <a:r>
              <a:rPr lang="en-US" dirty="0" smtClean="0"/>
              <a:t>Adhere to the UNCRC</a:t>
            </a:r>
            <a:endParaRPr lang="en-IE" dirty="0"/>
          </a:p>
        </p:txBody>
      </p:sp>
    </p:spTree>
    <p:extLst>
      <p:ext uri="{BB962C8B-B14F-4D97-AF65-F5344CB8AC3E}">
        <p14:creationId xmlns:p14="http://schemas.microsoft.com/office/powerpoint/2010/main" val="39986139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36699"/>
            <a:ext cx="9144000" cy="5384602"/>
          </a:xfrm>
          <a:prstGeom prst="rect">
            <a:avLst/>
          </a:prstGeom>
          <a:effectLst>
            <a:innerShdw blurRad="63500" dist="50800" dir="13500000">
              <a:prstClr val="black">
                <a:alpha val="50000"/>
              </a:prstClr>
            </a:innerShdw>
          </a:effectLst>
        </p:spPr>
      </p:pic>
      <p:sp>
        <p:nvSpPr>
          <p:cNvPr id="3" name="Content Placeholder 2"/>
          <p:cNvSpPr>
            <a:spLocks noGrp="1"/>
          </p:cNvSpPr>
          <p:nvPr>
            <p:ph idx="4294967295"/>
          </p:nvPr>
        </p:nvSpPr>
        <p:spPr>
          <a:xfrm>
            <a:off x="429584" y="1147603"/>
            <a:ext cx="8714416" cy="3738722"/>
          </a:xfrm>
        </p:spPr>
        <p:txBody>
          <a:bodyPr/>
          <a:lstStyle/>
          <a:p>
            <a:pPr marL="0" indent="0">
              <a:buNone/>
            </a:pPr>
            <a:r>
              <a:rPr lang="en-IE" sz="1800" dirty="0" smtClean="0"/>
              <a:t>children </a:t>
            </a:r>
            <a:r>
              <a:rPr lang="en-IE" sz="1800" dirty="0"/>
              <a:t>grow up we think a child’s purpose is to grow up. But a child’s purpose is to be </a:t>
            </a:r>
            <a:r>
              <a:rPr lang="en-IE" sz="1800" dirty="0" smtClean="0">
                <a:solidFill>
                  <a:schemeClr val="bg1"/>
                </a:solidFill>
              </a:rPr>
              <a:t>Because </a:t>
            </a:r>
            <a:r>
              <a:rPr lang="en-IE" sz="1800" dirty="0">
                <a:solidFill>
                  <a:schemeClr val="bg1"/>
                </a:solidFill>
              </a:rPr>
              <a:t>children grow up we think a child’s purpose is to grow up. But a child’s purpose is to be a child. Nature doesn’t disdain what lives only for a day. It pours the whole of itself into each moment. Life’s bounty is in its flow, later is too late. Where is the song when its been sung, the dance when it has been danced. </a:t>
            </a:r>
            <a:endParaRPr lang="en-IE" sz="1800" dirty="0" smtClean="0">
              <a:solidFill>
                <a:schemeClr val="bg1"/>
              </a:solidFill>
            </a:endParaRPr>
          </a:p>
          <a:p>
            <a:pPr marL="0" indent="0">
              <a:buNone/>
            </a:pPr>
            <a:endParaRPr lang="en-IE" sz="1800" smtClean="0">
              <a:solidFill>
                <a:schemeClr val="bg1"/>
              </a:solidFill>
            </a:endParaRPr>
          </a:p>
          <a:p>
            <a:pPr marL="0" indent="0">
              <a:buNone/>
            </a:pPr>
            <a:r>
              <a:rPr lang="en-IE" sz="1800" smtClean="0">
                <a:solidFill>
                  <a:schemeClr val="bg1"/>
                </a:solidFill>
              </a:rPr>
              <a:t>Tom </a:t>
            </a:r>
            <a:r>
              <a:rPr lang="en-IE" sz="1800" dirty="0">
                <a:solidFill>
                  <a:schemeClr val="bg1"/>
                </a:solidFill>
              </a:rPr>
              <a:t>Stoppard</a:t>
            </a:r>
          </a:p>
          <a:p>
            <a:pPr lvl="0"/>
            <a:endParaRPr lang="en-IE" sz="1800" dirty="0">
              <a:solidFill>
                <a:schemeClr val="bg1"/>
              </a:solidFill>
            </a:endParaRPr>
          </a:p>
          <a:p>
            <a:endParaRPr lang="en-IE" sz="1800" dirty="0">
              <a:solidFill>
                <a:schemeClr val="bg1"/>
              </a:solidFill>
            </a:endParaRPr>
          </a:p>
        </p:txBody>
      </p:sp>
    </p:spTree>
    <p:extLst>
      <p:ext uri="{BB962C8B-B14F-4D97-AF65-F5344CB8AC3E}">
        <p14:creationId xmlns:p14="http://schemas.microsoft.com/office/powerpoint/2010/main" val="7908761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1244600" y="2130425"/>
            <a:ext cx="5199608" cy="2594719"/>
          </a:xfrm>
        </p:spPr>
        <p:txBody>
          <a:bodyPr/>
          <a:lstStyle/>
          <a:p>
            <a:r>
              <a:rPr lang="en-IE" sz="4800" dirty="0" smtClean="0">
                <a:solidFill>
                  <a:schemeClr val="bg1"/>
                </a:solidFill>
                <a:latin typeface="Georgia" pitchFamily="18" charset="0"/>
              </a:rPr>
              <a:t>Thank you for </a:t>
            </a:r>
            <a:r>
              <a:rPr lang="en-IE" sz="4800" smtClean="0">
                <a:solidFill>
                  <a:schemeClr val="bg1"/>
                </a:solidFill>
                <a:latin typeface="Georgia" pitchFamily="18" charset="0"/>
              </a:rPr>
              <a:t>your time</a:t>
            </a:r>
            <a:endParaRPr lang="en-IE" sz="4800" dirty="0" smtClean="0">
              <a:solidFill>
                <a:schemeClr val="bg1"/>
              </a:solidFill>
              <a:latin typeface="Georgia" pitchFamily="18" charset="0"/>
            </a:endParaRPr>
          </a:p>
        </p:txBody>
      </p:sp>
      <p:sp>
        <p:nvSpPr>
          <p:cNvPr id="3" name="Subtitle 2"/>
          <p:cNvSpPr>
            <a:spLocks noGrp="1"/>
          </p:cNvSpPr>
          <p:nvPr>
            <p:ph type="subTitle" idx="1"/>
          </p:nvPr>
        </p:nvSpPr>
        <p:spPr>
          <a:xfrm>
            <a:off x="1331640" y="4725144"/>
            <a:ext cx="6400800" cy="1752600"/>
          </a:xfrm>
        </p:spPr>
        <p:txBody>
          <a:bodyPr rtlCol="0"/>
          <a:lstStyle/>
          <a:p>
            <a:pPr algn="l" fontAlgn="auto">
              <a:spcAft>
                <a:spcPts val="0"/>
              </a:spcAft>
              <a:buFont typeface="Arial"/>
              <a:buNone/>
              <a:defRPr/>
            </a:pPr>
            <a:r>
              <a:rPr lang="en-US" sz="2000" dirty="0" smtClean="0">
                <a:solidFill>
                  <a:schemeClr val="accent6">
                    <a:lumMod val="75000"/>
                  </a:schemeClr>
                </a:solidFill>
                <a:latin typeface="Georgia" pitchFamily="18" charset="0"/>
              </a:rPr>
              <a:t>info@stpatsmail.com</a:t>
            </a:r>
            <a:endParaRPr lang="en-US" sz="2000" dirty="0">
              <a:solidFill>
                <a:schemeClr val="accent6">
                  <a:lumMod val="75000"/>
                </a:schemeClr>
              </a:solidFill>
              <a:latin typeface="Georgia" pitchFamily="18" charset="0"/>
            </a:endParaRPr>
          </a:p>
        </p:txBody>
      </p:sp>
      <p:sp>
        <p:nvSpPr>
          <p:cNvPr id="4" name="Footer Placeholder 3"/>
          <p:cNvSpPr>
            <a:spLocks noGrp="1"/>
          </p:cNvSpPr>
          <p:nvPr>
            <p:ph type="ftr" sz="quarter" idx="4294967295"/>
          </p:nvPr>
        </p:nvSpPr>
        <p:spPr>
          <a:xfrm>
            <a:off x="1333500" y="6278563"/>
            <a:ext cx="1797050" cy="365125"/>
          </a:xfrm>
          <a:prstGeom prst="rect">
            <a:avLst/>
          </a:prstGeom>
        </p:spPr>
        <p:txBody>
          <a:bodyPr/>
          <a:lstStyle/>
          <a:p>
            <a:pPr>
              <a:defRPr/>
            </a:pPr>
            <a:r>
              <a:rPr lang="en-US" sz="1000" dirty="0" smtClean="0">
                <a:solidFill>
                  <a:schemeClr val="accent6">
                    <a:lumMod val="75000"/>
                  </a:schemeClr>
                </a:solidFill>
                <a:latin typeface="Georgia" pitchFamily="18" charset="0"/>
              </a:rPr>
              <a:t>www.StPatricks.ie</a:t>
            </a:r>
          </a:p>
          <a:p>
            <a:pPr>
              <a:defRPr/>
            </a:pPr>
            <a:endParaRPr lang="en-US" dirty="0"/>
          </a:p>
        </p:txBody>
      </p:sp>
      <p:sp>
        <p:nvSpPr>
          <p:cNvPr id="5" name="Slide Number Placeholder 4"/>
          <p:cNvSpPr>
            <a:spLocks noGrp="1"/>
          </p:cNvSpPr>
          <p:nvPr>
            <p:ph type="sldNum" sz="quarter" idx="4294967295"/>
          </p:nvPr>
        </p:nvSpPr>
        <p:spPr>
          <a:xfrm>
            <a:off x="363538" y="6275388"/>
            <a:ext cx="503237" cy="365125"/>
          </a:xfrm>
          <a:prstGeom prst="rect">
            <a:avLst/>
          </a:prstGeom>
        </p:spPr>
        <p:txBody>
          <a:bodyPr/>
          <a:lstStyle/>
          <a:p>
            <a:fld id="{D70585AF-386D-4782-B321-E3D5CF911724}" type="slidenum">
              <a:rPr lang="en-IE" sz="1000">
                <a:solidFill>
                  <a:schemeClr val="accent6">
                    <a:lumMod val="75000"/>
                  </a:schemeClr>
                </a:solidFill>
                <a:latin typeface="Georgia" pitchFamily="18" charset="0"/>
              </a:rPr>
              <a:pPr/>
              <a:t>13</a:t>
            </a:fld>
            <a:endParaRPr lang="en-IE" sz="1000" dirty="0">
              <a:solidFill>
                <a:schemeClr val="accent6">
                  <a:lumMod val="75000"/>
                </a:schemeClr>
              </a:solidFill>
              <a:latin typeface="Georgia" pitchFamily="18" charset="0"/>
            </a:endParaRPr>
          </a:p>
        </p:txBody>
      </p:sp>
    </p:spTree>
    <p:extLst>
      <p:ext uri="{BB962C8B-B14F-4D97-AF65-F5344CB8AC3E}">
        <p14:creationId xmlns:p14="http://schemas.microsoft.com/office/powerpoint/2010/main" val="27008544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US" dirty="0"/>
          </a:p>
        </p:txBody>
      </p:sp>
      <p:sp>
        <p:nvSpPr>
          <p:cNvPr id="3" name="Content Placeholder 2"/>
          <p:cNvSpPr>
            <a:spLocks noGrp="1"/>
          </p:cNvSpPr>
          <p:nvPr>
            <p:ph idx="1"/>
          </p:nvPr>
        </p:nvSpPr>
        <p:spPr>
          <a:xfrm>
            <a:off x="3575046" y="273048"/>
            <a:ext cx="5344101" cy="5853110"/>
          </a:xfrm>
        </p:spPr>
        <p:txBody>
          <a:bodyPr/>
          <a:lstStyle/>
          <a:p>
            <a:r>
              <a:rPr lang="en-US" sz="2800" dirty="0"/>
              <a:t>I</a:t>
            </a:r>
            <a:r>
              <a:rPr lang="en-US" sz="2800" dirty="0" smtClean="0"/>
              <a:t>mportance of emotional health </a:t>
            </a:r>
            <a:endParaRPr lang="en-US" sz="2800" dirty="0"/>
          </a:p>
        </p:txBody>
      </p:sp>
      <p:sp>
        <p:nvSpPr>
          <p:cNvPr id="4" name="Text Placeholder 3"/>
          <p:cNvSpPr>
            <a:spLocks noGrp="1"/>
          </p:cNvSpPr>
          <p:nvPr>
            <p:ph type="body" idx="2"/>
          </p:nvPr>
        </p:nvSpPr>
        <p:spPr>
          <a:xfrm>
            <a:off x="457200" y="1435095"/>
            <a:ext cx="7917443" cy="4691064"/>
          </a:xfrm>
        </p:spPr>
        <p:txBody>
          <a:bodyPr/>
          <a:lstStyle/>
          <a:p>
            <a:r>
              <a:rPr lang="en-GB" sz="2800" dirty="0"/>
              <a:t>Enable </a:t>
            </a:r>
            <a:r>
              <a:rPr lang="en-GB" sz="2800" dirty="0" smtClean="0"/>
              <a:t>children </a:t>
            </a:r>
            <a:r>
              <a:rPr lang="en-GB" sz="2800" dirty="0"/>
              <a:t>to tell the truth about their lives and themselves</a:t>
            </a:r>
          </a:p>
          <a:p>
            <a:endParaRPr lang="en-GB" sz="2800" dirty="0"/>
          </a:p>
          <a:p>
            <a:r>
              <a:rPr lang="en-GB" sz="2800" dirty="0"/>
              <a:t>Help them live passionately and to the full</a:t>
            </a:r>
          </a:p>
          <a:p>
            <a:endParaRPr lang="en-GB" sz="2800" dirty="0"/>
          </a:p>
          <a:p>
            <a:r>
              <a:rPr lang="en-GB" sz="2800" dirty="0"/>
              <a:t>Facilitate their greater understanding of the human condition </a:t>
            </a:r>
          </a:p>
          <a:p>
            <a:endParaRPr lang="en-GB" sz="2800" dirty="0"/>
          </a:p>
          <a:p>
            <a:r>
              <a:rPr lang="en-GB" sz="2800" dirty="0"/>
              <a:t>Recognise strengths and weaknesses and make the most of both </a:t>
            </a:r>
            <a:endParaRPr lang="en-US" sz="2800" dirty="0"/>
          </a:p>
        </p:txBody>
      </p:sp>
    </p:spTree>
    <p:extLst>
      <p:ext uri="{BB962C8B-B14F-4D97-AF65-F5344CB8AC3E}">
        <p14:creationId xmlns:p14="http://schemas.microsoft.com/office/powerpoint/2010/main" val="7213765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dirty="0" smtClean="0"/>
              <a:t>                           </a:t>
            </a:r>
            <a:endParaRPr lang="en-IE" dirty="0"/>
          </a:p>
        </p:txBody>
      </p:sp>
      <p:sp>
        <p:nvSpPr>
          <p:cNvPr id="5" name="Content Placeholder 4"/>
          <p:cNvSpPr>
            <a:spLocks noGrp="1"/>
          </p:cNvSpPr>
          <p:nvPr>
            <p:ph idx="1"/>
          </p:nvPr>
        </p:nvSpPr>
        <p:spPr>
          <a:xfrm>
            <a:off x="457200" y="2348880"/>
            <a:ext cx="8229600" cy="3975720"/>
          </a:xfrm>
        </p:spPr>
        <p:txBody>
          <a:bodyPr/>
          <a:lstStyle/>
          <a:p>
            <a:endParaRPr lang="en-GB" dirty="0" smtClean="0"/>
          </a:p>
        </p:txBody>
      </p:sp>
      <p:pic>
        <p:nvPicPr>
          <p:cNvPr id="6" name="Picture 5" descr=":graph2c.jpg"/>
          <p:cNvPicPr/>
          <p:nvPr/>
        </p:nvPicPr>
        <p:blipFill>
          <a:blip r:embed="rId3" cstate="print"/>
          <a:srcRect/>
          <a:stretch>
            <a:fillRect/>
          </a:stretch>
        </p:blipFill>
        <p:spPr bwMode="auto">
          <a:xfrm>
            <a:off x="457200" y="980728"/>
            <a:ext cx="8229600" cy="52565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80538_bucket_lg.gif"/>
          <p:cNvPicPr>
            <a:picLocks noChangeAspect="1"/>
          </p:cNvPicPr>
          <p:nvPr/>
        </p:nvPicPr>
        <p:blipFill>
          <a:blip r:embed="rId3" cstate="print"/>
          <a:stretch>
            <a:fillRect/>
          </a:stretch>
        </p:blipFill>
        <p:spPr>
          <a:xfrm>
            <a:off x="285720" y="1643050"/>
            <a:ext cx="8715436" cy="5214950"/>
          </a:xfrm>
          <a:prstGeom prst="rect">
            <a:avLst/>
          </a:prstGeom>
        </p:spPr>
      </p:pic>
      <p:sp>
        <p:nvSpPr>
          <p:cNvPr id="2" name="Title 1"/>
          <p:cNvSpPr>
            <a:spLocks noGrp="1"/>
          </p:cNvSpPr>
          <p:nvPr>
            <p:ph type="title"/>
          </p:nvPr>
        </p:nvSpPr>
        <p:spPr>
          <a:xfrm>
            <a:off x="457200" y="214290"/>
            <a:ext cx="8229600" cy="571504"/>
          </a:xfrm>
        </p:spPr>
        <p:txBody>
          <a:bodyPr>
            <a:normAutofit/>
          </a:bodyPr>
          <a:lstStyle/>
          <a:p>
            <a:r>
              <a:rPr lang="en-IE" sz="2800" dirty="0" smtClean="0"/>
              <a:t>Emotional Health Bucket </a:t>
            </a:r>
            <a:endParaRPr lang="en-IE" sz="2800" dirty="0"/>
          </a:p>
        </p:txBody>
      </p:sp>
      <p:graphicFrame>
        <p:nvGraphicFramePr>
          <p:cNvPr id="5" name="Diagram 4"/>
          <p:cNvGraphicFramePr/>
          <p:nvPr>
            <p:extLst>
              <p:ext uri="{D42A27DB-BD31-4B8C-83A1-F6EECF244321}">
                <p14:modId xmlns:p14="http://schemas.microsoft.com/office/powerpoint/2010/main" val="1112781706"/>
              </p:ext>
            </p:extLst>
          </p:nvPr>
        </p:nvGraphicFramePr>
        <p:xfrm>
          <a:off x="500034" y="1928802"/>
          <a:ext cx="3286148" cy="42862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Rectangle 9"/>
          <p:cNvSpPr/>
          <p:nvPr/>
        </p:nvSpPr>
        <p:spPr>
          <a:xfrm>
            <a:off x="3000364" y="2214554"/>
            <a:ext cx="3128978"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Believing and remembering that we are loved and are lovable</a:t>
            </a:r>
            <a:endParaRPr lang="en-IE" dirty="0"/>
          </a:p>
        </p:txBody>
      </p:sp>
      <p:graphicFrame>
        <p:nvGraphicFramePr>
          <p:cNvPr id="13" name="Content Placeholder 8"/>
          <p:cNvGraphicFramePr>
            <a:graphicFrameLocks noGrp="1"/>
          </p:cNvGraphicFramePr>
          <p:nvPr>
            <p:ph idx="1"/>
            <p:extLst>
              <p:ext uri="{D42A27DB-BD31-4B8C-83A1-F6EECF244321}">
                <p14:modId xmlns:p14="http://schemas.microsoft.com/office/powerpoint/2010/main" val="4179561190"/>
              </p:ext>
            </p:extLst>
          </p:nvPr>
        </p:nvGraphicFramePr>
        <p:xfrm>
          <a:off x="4786314" y="2285992"/>
          <a:ext cx="4357686" cy="435771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7" name="Rectangle 6"/>
          <p:cNvSpPr/>
          <p:nvPr/>
        </p:nvSpPr>
        <p:spPr>
          <a:xfrm>
            <a:off x="2500298" y="5929330"/>
            <a:ext cx="3128978"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Living in an emotionally healthy environment</a:t>
            </a:r>
            <a:endParaRPr lang="en-I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271463" y="274638"/>
            <a:ext cx="7629525" cy="1323975"/>
          </a:xfrm>
          <a:noFill/>
        </p:spPr>
        <p:txBody>
          <a:bodyPr/>
          <a:lstStyle/>
          <a:p>
            <a:endParaRPr lang="en-US" sz="3200" dirty="0">
              <a:latin typeface="Georgia" pitchFamily="18" charset="0"/>
              <a:ea typeface="Georgia" pitchFamily="18" charset="0"/>
              <a:cs typeface="Georgia" pitchFamily="18" charset="0"/>
              <a:sym typeface="Georgia" pitchFamily="18" charset="0"/>
            </a:endParaRPr>
          </a:p>
        </p:txBody>
      </p:sp>
      <p:pic>
        <p:nvPicPr>
          <p:cNvPr id="8194" name="Picture 2" descr="community_support_img1.jpg"/>
          <p:cNvPicPr>
            <a:picLocks noChangeAspect="1"/>
          </p:cNvPicPr>
          <p:nvPr/>
        </p:nvPicPr>
        <p:blipFill>
          <a:blip r:embed="rId2" cstate="print"/>
          <a:srcRect/>
          <a:stretch>
            <a:fillRect/>
          </a:stretch>
        </p:blipFill>
        <p:spPr bwMode="auto">
          <a:xfrm>
            <a:off x="5183638" y="315913"/>
            <a:ext cx="3433763" cy="2606675"/>
          </a:xfrm>
          <a:prstGeom prst="rect">
            <a:avLst/>
          </a:prstGeom>
          <a:noFill/>
          <a:ln w="12700" cap="flat" cmpd="sng">
            <a:noFill/>
            <a:prstDash val="solid"/>
            <a:miter lim="0"/>
            <a:headEnd type="none" w="med" len="med"/>
            <a:tailEnd type="none" w="med" len="med"/>
          </a:ln>
          <a:effectLst/>
        </p:spPr>
      </p:pic>
      <p:pic>
        <p:nvPicPr>
          <p:cNvPr id="8195" name="Picture 3" descr="emoticons.gif"/>
          <p:cNvPicPr>
            <a:picLocks noChangeAspect="1"/>
          </p:cNvPicPr>
          <p:nvPr/>
        </p:nvPicPr>
        <p:blipFill>
          <a:blip r:embed="rId3" cstate="print"/>
          <a:srcRect/>
          <a:stretch>
            <a:fillRect/>
          </a:stretch>
        </p:blipFill>
        <p:spPr bwMode="auto">
          <a:xfrm>
            <a:off x="232358" y="252412"/>
            <a:ext cx="3017837" cy="2255838"/>
          </a:xfrm>
          <a:prstGeom prst="rect">
            <a:avLst/>
          </a:prstGeom>
          <a:noFill/>
          <a:ln w="12700" cap="flat" cmpd="sng">
            <a:noFill/>
            <a:prstDash val="solid"/>
            <a:miter lim="0"/>
            <a:headEnd type="none" w="med" len="med"/>
            <a:tailEnd type="none" w="med" len="med"/>
          </a:ln>
          <a:effectLst/>
        </p:spPr>
      </p:pic>
      <p:pic>
        <p:nvPicPr>
          <p:cNvPr id="8196" name="Picture 4" descr="experiences-image-header.png"/>
          <p:cNvPicPr>
            <a:picLocks noChangeAspect="1"/>
          </p:cNvPicPr>
          <p:nvPr/>
        </p:nvPicPr>
        <p:blipFill>
          <a:blip r:embed="rId4" cstate="print"/>
          <a:srcRect/>
          <a:stretch>
            <a:fillRect/>
          </a:stretch>
        </p:blipFill>
        <p:spPr bwMode="auto">
          <a:xfrm>
            <a:off x="212725" y="3406775"/>
            <a:ext cx="5821363" cy="3233738"/>
          </a:xfrm>
          <a:prstGeom prst="rect">
            <a:avLst/>
          </a:prstGeom>
          <a:noFill/>
          <a:ln w="12700" cap="flat" cmpd="sng">
            <a:noFill/>
            <a:prstDash val="solid"/>
            <a:miter lim="0"/>
            <a:headEnd type="none" w="med" len="med"/>
            <a:tailEnd type="none" w="med" len="med"/>
          </a:ln>
          <a:effectLst/>
        </p:spPr>
      </p:pic>
      <p:pic>
        <p:nvPicPr>
          <p:cNvPr id="8197" name="Picture 5" descr="ear0717l.jpg"/>
          <p:cNvPicPr>
            <a:picLocks noChangeAspect="1"/>
          </p:cNvPicPr>
          <p:nvPr/>
        </p:nvPicPr>
        <p:blipFill>
          <a:blip r:embed="rId5" cstate="print"/>
          <a:srcRect/>
          <a:stretch>
            <a:fillRect/>
          </a:stretch>
        </p:blipFill>
        <p:spPr bwMode="auto">
          <a:xfrm>
            <a:off x="6626225" y="3425825"/>
            <a:ext cx="2024063" cy="2089150"/>
          </a:xfrm>
          <a:prstGeom prst="rect">
            <a:avLst/>
          </a:prstGeom>
          <a:noFill/>
          <a:ln w="12700" cap="flat" cmpd="sng">
            <a:noFill/>
            <a:prstDash val="solid"/>
            <a:miter lim="0"/>
            <a:headEnd type="none" w="med" len="med"/>
            <a:tailEnd type="none" w="med" len="med"/>
          </a:ln>
          <a:effectLst/>
        </p:spPr>
      </p:pic>
      <p:sp>
        <p:nvSpPr>
          <p:cNvPr id="8198" name="AutoShape 6"/>
          <p:cNvSpPr>
            <a:spLocks/>
          </p:cNvSpPr>
          <p:nvPr/>
        </p:nvSpPr>
        <p:spPr bwMode="auto">
          <a:xfrm>
            <a:off x="209550" y="2508250"/>
            <a:ext cx="2659063" cy="414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w="12700" cap="flat" cmpd="sng">
            <a:solidFill>
              <a:srgbClr val="E6E6E6"/>
            </a:solidFill>
            <a:prstDash val="solid"/>
            <a:miter lim="0"/>
            <a:headEnd/>
            <a:tailEnd/>
          </a:ln>
          <a:effectLst/>
        </p:spPr>
        <p:txBody>
          <a:bodyPr lIns="0" tIns="0" rIns="0" bIns="0"/>
          <a:lstStyle/>
          <a:p>
            <a:pPr marL="149225" indent="-149225" defTabSz="914400">
              <a:spcBef>
                <a:spcPts val="700"/>
              </a:spcBef>
              <a:buClr>
                <a:srgbClr val="99FF99"/>
              </a:buClr>
              <a:buSzPct val="80000"/>
              <a:buFont typeface="Wingdings" pitchFamily="2" charset="2"/>
              <a:buChar char="➢"/>
            </a:pPr>
            <a:r>
              <a:rPr lang="en-US" sz="1400" dirty="0" smtClean="0">
                <a:solidFill>
                  <a:schemeClr val="tx1"/>
                </a:solidFill>
                <a:effectLst>
                  <a:outerShdw blurRad="38100" dist="38100" dir="2700000" algn="tl">
                    <a:srgbClr val="C0C0C0"/>
                  </a:outerShdw>
                </a:effectLst>
                <a:latin typeface="Arial" pitchFamily="34" charset="0"/>
                <a:cs typeface="Arial" pitchFamily="34" charset="0"/>
                <a:sym typeface="Arial" pitchFamily="34" charset="0"/>
              </a:rPr>
              <a:t>Emotional and psychological health and resilience</a:t>
            </a:r>
            <a:endParaRPr lang="en-US" dirty="0">
              <a:solidFill>
                <a:schemeClr val="tx1"/>
              </a:solidFill>
            </a:endParaRPr>
          </a:p>
        </p:txBody>
      </p:sp>
      <p:sp>
        <p:nvSpPr>
          <p:cNvPr id="8199" name="AutoShape 7"/>
          <p:cNvSpPr>
            <a:spLocks/>
          </p:cNvSpPr>
          <p:nvPr/>
        </p:nvSpPr>
        <p:spPr bwMode="auto">
          <a:xfrm>
            <a:off x="5237163" y="3040063"/>
            <a:ext cx="1665287" cy="20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w="12700" cap="flat" cmpd="sng">
            <a:solidFill>
              <a:srgbClr val="0075A6"/>
            </a:solidFill>
            <a:prstDash val="solid"/>
            <a:miter lim="0"/>
            <a:headEnd/>
            <a:tailEnd/>
          </a:ln>
          <a:effectLst/>
        </p:spPr>
        <p:txBody>
          <a:bodyPr lIns="0" tIns="0" rIns="0" bIns="0"/>
          <a:lstStyle/>
          <a:p>
            <a:pPr marL="149225" indent="-149225" defTabSz="914400">
              <a:spcBef>
                <a:spcPts val="700"/>
              </a:spcBef>
              <a:buClr>
                <a:srgbClr val="99FF99"/>
              </a:buClr>
              <a:buSzPct val="80000"/>
              <a:buFont typeface="Wingdings" pitchFamily="2" charset="2"/>
              <a:buChar char="➢"/>
            </a:pPr>
            <a:r>
              <a:rPr lang="en-US" sz="1400" dirty="0">
                <a:solidFill>
                  <a:schemeClr val="tx1"/>
                </a:solidFill>
                <a:effectLst>
                  <a:outerShdw blurRad="38100" dist="38100" dir="2700000" algn="tl">
                    <a:srgbClr val="C0C0C0"/>
                  </a:outerShdw>
                </a:effectLst>
                <a:latin typeface="Arial" pitchFamily="34" charset="0"/>
                <a:cs typeface="Arial" pitchFamily="34" charset="0"/>
                <a:sym typeface="Arial" pitchFamily="34" charset="0"/>
              </a:rPr>
              <a:t>supports</a:t>
            </a:r>
            <a:endParaRPr lang="en-US" dirty="0">
              <a:solidFill>
                <a:schemeClr val="tx1"/>
              </a:solidFill>
            </a:endParaRPr>
          </a:p>
        </p:txBody>
      </p:sp>
      <p:sp>
        <p:nvSpPr>
          <p:cNvPr id="8200" name="AutoShape 8"/>
          <p:cNvSpPr>
            <a:spLocks/>
          </p:cNvSpPr>
          <p:nvPr/>
        </p:nvSpPr>
        <p:spPr bwMode="auto">
          <a:xfrm>
            <a:off x="6929454" y="5572140"/>
            <a:ext cx="1531937" cy="1857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w="12700" cap="flat" cmpd="sng">
            <a:solidFill>
              <a:srgbClr val="0075A6"/>
            </a:solidFill>
            <a:prstDash val="solid"/>
            <a:miter lim="0"/>
            <a:headEnd/>
            <a:tailEnd/>
          </a:ln>
          <a:effectLst/>
        </p:spPr>
        <p:txBody>
          <a:bodyPr lIns="0" tIns="0" rIns="0" bIns="0"/>
          <a:lstStyle/>
          <a:p>
            <a:pPr marL="128588" indent="-128588" defTabSz="914400">
              <a:spcBef>
                <a:spcPts val="700"/>
              </a:spcBef>
              <a:buClr>
                <a:srgbClr val="99FF99"/>
              </a:buClr>
              <a:buSzPct val="80000"/>
              <a:buFont typeface="Wingdings" pitchFamily="2" charset="2"/>
              <a:buChar char="➢"/>
            </a:pPr>
            <a:r>
              <a:rPr lang="en-US" dirty="0">
                <a:solidFill>
                  <a:schemeClr val="tx1"/>
                </a:solidFill>
                <a:effectLst>
                  <a:outerShdw blurRad="38100" dist="38100" dir="2700000" algn="tl">
                    <a:srgbClr val="C0C0C0"/>
                  </a:outerShdw>
                </a:effectLst>
                <a:latin typeface="Arial" pitchFamily="34" charset="0"/>
                <a:cs typeface="Arial" pitchFamily="34" charset="0"/>
                <a:sym typeface="Arial" pitchFamily="34" charset="0"/>
              </a:rPr>
              <a:t>personality</a:t>
            </a:r>
            <a:r>
              <a:rPr lang="en-US" dirty="0" smtClean="0">
                <a:solidFill>
                  <a:schemeClr val="tx1"/>
                </a:solidFill>
                <a:effectLst>
                  <a:outerShdw blurRad="38100" dist="38100" dir="2700000" algn="tl">
                    <a:srgbClr val="C0C0C0"/>
                  </a:outerShdw>
                </a:effectLst>
                <a:latin typeface="Arial" pitchFamily="34" charset="0"/>
                <a:cs typeface="Arial" pitchFamily="34" charset="0"/>
                <a:sym typeface="Arial" pitchFamily="34" charset="0"/>
              </a:rPr>
              <a:t>  and genetic factors</a:t>
            </a:r>
            <a:endParaRPr lang="en-US" dirty="0">
              <a:solidFill>
                <a:schemeClr val="tx1"/>
              </a:solidFill>
            </a:endParaRPr>
          </a:p>
        </p:txBody>
      </p:sp>
      <p:sp>
        <p:nvSpPr>
          <p:cNvPr id="10" name="TextBox 9"/>
          <p:cNvSpPr txBox="1"/>
          <p:nvPr/>
        </p:nvSpPr>
        <p:spPr>
          <a:xfrm>
            <a:off x="3419872" y="260648"/>
            <a:ext cx="3412112" cy="338554"/>
          </a:xfrm>
          <a:prstGeom prst="rect">
            <a:avLst/>
          </a:prstGeom>
          <a:noFill/>
        </p:spPr>
        <p:txBody>
          <a:bodyPr wrap="none" rtlCol="0">
            <a:spAutoFit/>
          </a:bodyPr>
          <a:lstStyle/>
          <a:p>
            <a:r>
              <a:rPr lang="en-US" sz="1600" dirty="0" smtClean="0"/>
              <a:t>What determines our Mental Health</a:t>
            </a:r>
            <a:endParaRPr lang="en-US" sz="1600" dirty="0"/>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59632" y="2204864"/>
            <a:ext cx="6120680" cy="3312368"/>
          </a:xfrm>
          <a:prstGeom prst="rect">
            <a:avLst/>
          </a:prstGeom>
        </p:spPr>
      </p:pic>
    </p:spTree>
    <p:extLst>
      <p:ext uri="{BB962C8B-B14F-4D97-AF65-F5344CB8AC3E}">
        <p14:creationId xmlns:p14="http://schemas.microsoft.com/office/powerpoint/2010/main" val="16182990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AutoShape 1"/>
          <p:cNvSpPr>
            <a:spLocks/>
          </p:cNvSpPr>
          <p:nvPr/>
        </p:nvSpPr>
        <p:spPr bwMode="auto">
          <a:xfrm>
            <a:off x="1346200" y="6278563"/>
            <a:ext cx="179705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w="12700" cap="flat" cmpd="sng">
            <a:noFill/>
            <a:prstDash val="solid"/>
            <a:miter lim="0"/>
            <a:headEnd/>
            <a:tailEnd/>
          </a:ln>
          <a:effectLst/>
        </p:spPr>
        <p:txBody>
          <a:bodyPr lIns="50800" tIns="50800" rIns="50800" bIns="50800"/>
          <a:lstStyle/>
          <a:p>
            <a:r>
              <a:rPr lang="en-US" sz="1000" dirty="0" smtClean="0">
                <a:solidFill>
                  <a:srgbClr val="888888"/>
                </a:solidFill>
                <a:latin typeface="Georgia" pitchFamily="18" charset="0"/>
                <a:ea typeface="Georgia" pitchFamily="18" charset="0"/>
                <a:cs typeface="Georgia" pitchFamily="18" charset="0"/>
                <a:sym typeface="Georgia" pitchFamily="18" charset="0"/>
              </a:rPr>
              <a:t>www.stpatricks.ie</a:t>
            </a:r>
            <a:endParaRPr lang="en-US" dirty="0"/>
          </a:p>
        </p:txBody>
      </p:sp>
      <p:sp>
        <p:nvSpPr>
          <p:cNvPr id="10242" name="Rectangle 2"/>
          <p:cNvSpPr>
            <a:spLocks noGrp="1" noChangeArrowheads="1"/>
          </p:cNvSpPr>
          <p:nvPr>
            <p:ph type="title"/>
          </p:nvPr>
        </p:nvSpPr>
        <p:spPr>
          <a:xfrm>
            <a:off x="271463" y="274638"/>
            <a:ext cx="7629525" cy="666750"/>
          </a:xfrm>
        </p:spPr>
        <p:txBody>
          <a:bodyPr>
            <a:normAutofit fontScale="90000"/>
          </a:bodyPr>
          <a:lstStyle/>
          <a:p>
            <a:r>
              <a:rPr lang="en-US" dirty="0" smtClean="0">
                <a:solidFill>
                  <a:schemeClr val="tx1">
                    <a:lumMod val="50000"/>
                    <a:lumOff val="50000"/>
                  </a:schemeClr>
                </a:solidFill>
              </a:rPr>
              <a:t>Impact on emotional health</a:t>
            </a:r>
            <a:endParaRPr lang="en-US" dirty="0">
              <a:solidFill>
                <a:schemeClr val="tx1">
                  <a:lumMod val="50000"/>
                  <a:lumOff val="50000"/>
                </a:schemeClr>
              </a:solidFill>
            </a:endParaRPr>
          </a:p>
        </p:txBody>
      </p:sp>
      <p:sp>
        <p:nvSpPr>
          <p:cNvPr id="10243" name="Rectangle 3"/>
          <p:cNvSpPr>
            <a:spLocks noGrp="1"/>
          </p:cNvSpPr>
          <p:nvPr>
            <p:ph idx="1"/>
          </p:nvPr>
        </p:nvSpPr>
        <p:spPr bwMode="auto">
          <a:xfrm>
            <a:off x="271463" y="3733800"/>
            <a:ext cx="8493125" cy="2590799"/>
          </a:xfrm>
          <a:noFill/>
          <a:ln w="12700" cap="flat">
            <a:miter lim="0"/>
            <a:headEnd/>
            <a:tailEnd/>
          </a:ln>
        </p:spPr>
        <p:txBody>
          <a:bodyPr vert="horz" wrap="square" lIns="50800" tIns="50800" rIns="50800" bIns="50800" numCol="1" anchor="t" anchorCtr="0" compatLnSpc="1">
            <a:prstTxWarp prst="textNoShape">
              <a:avLst/>
            </a:prstTxWarp>
            <a:normAutofit/>
          </a:bodyPr>
          <a:lstStyle/>
          <a:p>
            <a:pPr>
              <a:buNone/>
            </a:pPr>
            <a:r>
              <a:rPr lang="en-IE" dirty="0" smtClean="0"/>
              <a:t> </a:t>
            </a:r>
            <a:endParaRPr lang="en-US" dirty="0" smtClean="0"/>
          </a:p>
          <a:p>
            <a:pPr>
              <a:buNone/>
            </a:pPr>
            <a:r>
              <a:rPr lang="en-IE" dirty="0" smtClean="0"/>
              <a:t> </a:t>
            </a:r>
            <a:endParaRPr lang="en-US" dirty="0" smtClean="0"/>
          </a:p>
          <a:p>
            <a:pPr marL="342900" indent="-342900" defTabSz="914400">
              <a:spcBef>
                <a:spcPts val="700"/>
              </a:spcBef>
              <a:buClr>
                <a:srgbClr val="99FF99"/>
              </a:buClr>
              <a:buSzPct val="80000"/>
              <a:buFont typeface="Wingdings" pitchFamily="2" charset="2"/>
              <a:buChar char="➢"/>
            </a:pPr>
            <a:endParaRPr lang="en-US" dirty="0">
              <a:solidFill>
                <a:schemeClr val="tx1"/>
              </a:solidFill>
            </a:endParaRPr>
          </a:p>
        </p:txBody>
      </p:sp>
      <p:sp>
        <p:nvSpPr>
          <p:cNvPr id="10244" name="AutoShape 4"/>
          <p:cNvSpPr>
            <a:spLocks/>
          </p:cNvSpPr>
          <p:nvPr/>
        </p:nvSpPr>
        <p:spPr bwMode="auto">
          <a:xfrm>
            <a:off x="296863" y="6278563"/>
            <a:ext cx="555625" cy="241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w="12700" cap="flat" cmpd="sng">
            <a:noFill/>
            <a:prstDash val="solid"/>
            <a:miter lim="0"/>
            <a:headEnd/>
            <a:tailEnd/>
          </a:ln>
          <a:effectLst/>
        </p:spPr>
        <p:txBody>
          <a:bodyPr lIns="50800" tIns="50800" rIns="50800" bIns="50800"/>
          <a:lstStyle/>
          <a:p>
            <a:fld id="{31583EEC-7B2B-42D5-BD9B-788B76EC2EFC}" type="slidenum">
              <a:rPr lang="en-US" sz="1000">
                <a:solidFill>
                  <a:srgbClr val="898989"/>
                </a:solidFill>
                <a:latin typeface="Georgia" pitchFamily="18" charset="0"/>
                <a:ea typeface="Georgia" pitchFamily="18" charset="0"/>
                <a:cs typeface="Georgia" pitchFamily="18" charset="0"/>
                <a:sym typeface="Georgia" pitchFamily="18" charset="0"/>
              </a:rPr>
              <a:pPr/>
              <a:t>7</a:t>
            </a:fld>
            <a:endParaRPr lang="en-US"/>
          </a:p>
        </p:txBody>
      </p:sp>
      <p:graphicFrame>
        <p:nvGraphicFramePr>
          <p:cNvPr id="7" name="Chart 6"/>
          <p:cNvGraphicFramePr/>
          <p:nvPr>
            <p:extLst>
              <p:ext uri="{D42A27DB-BD31-4B8C-83A1-F6EECF244321}">
                <p14:modId xmlns:p14="http://schemas.microsoft.com/office/powerpoint/2010/main" val="322712702"/>
              </p:ext>
            </p:extLst>
          </p:nvPr>
        </p:nvGraphicFramePr>
        <p:xfrm>
          <a:off x="685800" y="1071546"/>
          <a:ext cx="7467600" cy="304325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Diagram 7"/>
          <p:cNvGraphicFramePr/>
          <p:nvPr>
            <p:extLst>
              <p:ext uri="{D42A27DB-BD31-4B8C-83A1-F6EECF244321}">
                <p14:modId xmlns:p14="http://schemas.microsoft.com/office/powerpoint/2010/main" val="3963156987"/>
              </p:ext>
            </p:extLst>
          </p:nvPr>
        </p:nvGraphicFramePr>
        <p:xfrm>
          <a:off x="1524000" y="4214818"/>
          <a:ext cx="6096000" cy="2000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 name="Picture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07904" y="2204864"/>
            <a:ext cx="1428750" cy="1428750"/>
          </a:xfrm>
          <a:prstGeom prst="rect">
            <a:avLst/>
          </a:prstGeom>
        </p:spPr>
      </p:pic>
    </p:spTree>
  </p:cSld>
  <p:clrMapOvr>
    <a:masterClrMapping/>
  </p:clrMapOvr>
  <p:transition spd="slow">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80538_bucket_lg.gif"/>
          <p:cNvPicPr>
            <a:picLocks noChangeAspect="1"/>
          </p:cNvPicPr>
          <p:nvPr/>
        </p:nvPicPr>
        <p:blipFill>
          <a:blip r:embed="rId2" cstate="print"/>
          <a:stretch>
            <a:fillRect/>
          </a:stretch>
        </p:blipFill>
        <p:spPr>
          <a:xfrm>
            <a:off x="285720" y="1643050"/>
            <a:ext cx="8715436" cy="5214950"/>
          </a:xfrm>
          <a:prstGeom prst="rect">
            <a:avLst/>
          </a:prstGeom>
        </p:spPr>
      </p:pic>
      <p:sp>
        <p:nvSpPr>
          <p:cNvPr id="2" name="Title 1"/>
          <p:cNvSpPr>
            <a:spLocks noGrp="1"/>
          </p:cNvSpPr>
          <p:nvPr>
            <p:ph type="title"/>
          </p:nvPr>
        </p:nvSpPr>
        <p:spPr>
          <a:xfrm>
            <a:off x="457200" y="214290"/>
            <a:ext cx="8229600" cy="571504"/>
          </a:xfrm>
        </p:spPr>
        <p:txBody>
          <a:bodyPr>
            <a:normAutofit/>
          </a:bodyPr>
          <a:lstStyle/>
          <a:p>
            <a:r>
              <a:rPr lang="en-IE" sz="2800" dirty="0" smtClean="0"/>
              <a:t>Our Role as Parents </a:t>
            </a:r>
            <a:endParaRPr lang="en-IE" sz="2800" dirty="0"/>
          </a:p>
        </p:txBody>
      </p:sp>
      <p:graphicFrame>
        <p:nvGraphicFramePr>
          <p:cNvPr id="13" name="Content Placeholder 8"/>
          <p:cNvGraphicFramePr>
            <a:graphicFrameLocks noGrp="1"/>
          </p:cNvGraphicFramePr>
          <p:nvPr>
            <p:ph idx="1"/>
          </p:nvPr>
        </p:nvGraphicFramePr>
        <p:xfrm>
          <a:off x="4786314" y="2285992"/>
          <a:ext cx="4357686" cy="43577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nvGraphicFramePr>
        <p:xfrm>
          <a:off x="500034" y="1928802"/>
          <a:ext cx="3286148" cy="428628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0" name="Rectangle 9"/>
          <p:cNvSpPr/>
          <p:nvPr/>
        </p:nvSpPr>
        <p:spPr>
          <a:xfrm>
            <a:off x="3000364" y="2214554"/>
            <a:ext cx="3128978"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Connecting with our Inner Parent-the love we have for our child and our  natural ability to parent</a:t>
            </a:r>
            <a:endParaRPr lang="en-IE" dirty="0"/>
          </a:p>
        </p:txBody>
      </p:sp>
      <p:sp>
        <p:nvSpPr>
          <p:cNvPr id="7" name="Rectangle 6"/>
          <p:cNvSpPr/>
          <p:nvPr/>
        </p:nvSpPr>
        <p:spPr>
          <a:xfrm>
            <a:off x="2500298" y="5929330"/>
            <a:ext cx="3128978"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Ensuring our child’s environment is emotionally healthy and safe</a:t>
            </a:r>
            <a:endParaRPr lang="en-IE" dirty="0"/>
          </a:p>
        </p:txBody>
      </p:sp>
      <p:sp>
        <p:nvSpPr>
          <p:cNvPr id="8" name="Rounded Rectangle 7"/>
          <p:cNvSpPr/>
          <p:nvPr/>
        </p:nvSpPr>
        <p:spPr>
          <a:xfrm>
            <a:off x="357158" y="1142984"/>
            <a:ext cx="212884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LOOKING AFTER OUR OWN EMOTIONAL AND PAENTING HEALTH </a:t>
            </a:r>
            <a:endParaRPr lang="en-IE" dirty="0"/>
          </a:p>
        </p:txBody>
      </p:sp>
    </p:spTree>
    <p:extLst>
      <p:ext uri="{BB962C8B-B14F-4D97-AF65-F5344CB8AC3E}">
        <p14:creationId xmlns:p14="http://schemas.microsoft.com/office/powerpoint/2010/main" val="10399278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AutoShape 1"/>
          <p:cNvSpPr>
            <a:spLocks/>
          </p:cNvSpPr>
          <p:nvPr/>
        </p:nvSpPr>
        <p:spPr bwMode="auto">
          <a:xfrm>
            <a:off x="1346200" y="6278563"/>
            <a:ext cx="179705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w="12700" cap="flat" cmpd="sng">
            <a:noFill/>
            <a:prstDash val="solid"/>
            <a:miter lim="0"/>
            <a:headEnd/>
            <a:tailEnd/>
          </a:ln>
          <a:effectLst/>
        </p:spPr>
        <p:txBody>
          <a:bodyPr lIns="50800" tIns="50800" rIns="50800" bIns="50800"/>
          <a:lstStyle/>
          <a:p>
            <a:r>
              <a:rPr lang="en-US" sz="1000">
                <a:solidFill>
                  <a:srgbClr val="888888"/>
                </a:solidFill>
                <a:latin typeface="Georgia" pitchFamily="18" charset="0"/>
                <a:ea typeface="Georgia" pitchFamily="18" charset="0"/>
                <a:cs typeface="Georgia" pitchFamily="18" charset="0"/>
                <a:sym typeface="Georgia" pitchFamily="18" charset="0"/>
              </a:rPr>
              <a:t>www.StPatricks.ie</a:t>
            </a:r>
            <a:endParaRPr lang="en-US"/>
          </a:p>
        </p:txBody>
      </p:sp>
      <p:sp>
        <p:nvSpPr>
          <p:cNvPr id="14338" name="Rectangle 2"/>
          <p:cNvSpPr>
            <a:spLocks noGrp="1" noChangeArrowheads="1"/>
          </p:cNvSpPr>
          <p:nvPr>
            <p:ph type="title"/>
          </p:nvPr>
        </p:nvSpPr>
        <p:spPr>
          <a:xfrm>
            <a:off x="271463" y="274638"/>
            <a:ext cx="7629525" cy="666750"/>
          </a:xfrm>
        </p:spPr>
        <p:txBody>
          <a:bodyPr/>
          <a:lstStyle/>
          <a:p>
            <a:r>
              <a:rPr lang="en-US" sz="2400" dirty="0">
                <a:solidFill>
                  <a:schemeClr val="tx1"/>
                </a:solidFill>
                <a:latin typeface="Georgia" pitchFamily="18" charset="0"/>
                <a:ea typeface="Georgia" pitchFamily="18" charset="0"/>
                <a:cs typeface="Georgia" pitchFamily="18" charset="0"/>
                <a:sym typeface="Georgia" pitchFamily="18" charset="0"/>
              </a:rPr>
              <a:t>Types of  Difficulties presenting </a:t>
            </a:r>
            <a:endParaRPr lang="en-US" dirty="0">
              <a:solidFill>
                <a:schemeClr val="tx1"/>
              </a:solidFill>
            </a:endParaRPr>
          </a:p>
        </p:txBody>
      </p:sp>
      <p:sp>
        <p:nvSpPr>
          <p:cNvPr id="14339" name="Rectangle 3"/>
          <p:cNvSpPr>
            <a:spLocks noGrp="1"/>
          </p:cNvSpPr>
          <p:nvPr>
            <p:ph idx="1"/>
          </p:nvPr>
        </p:nvSpPr>
        <p:spPr bwMode="auto">
          <a:xfrm>
            <a:off x="296864" y="1365250"/>
            <a:ext cx="8521700" cy="4913313"/>
          </a:xfrm>
          <a:noFill/>
          <a:ln w="12700" cap="flat">
            <a:miter lim="0"/>
            <a:headEnd/>
            <a:tailEnd/>
          </a:ln>
        </p:spPr>
        <p:txBody>
          <a:bodyPr vert="horz" wrap="square" lIns="50800" tIns="50800" rIns="50800" bIns="50800" numCol="1" anchor="t" anchorCtr="0" compatLnSpc="1">
            <a:prstTxWarp prst="textNoShape">
              <a:avLst/>
            </a:prstTxWarp>
            <a:normAutofit fontScale="92500" lnSpcReduction="10000"/>
          </a:bodyPr>
          <a:lstStyle/>
          <a:p>
            <a:pPr marL="342900" indent="-342900" defTabSz="914400">
              <a:spcBef>
                <a:spcPts val="700"/>
              </a:spcBef>
              <a:buClr>
                <a:srgbClr val="99FF99"/>
              </a:buClr>
              <a:buSzPct val="80000"/>
              <a:buFont typeface="Wingdings" pitchFamily="2" charset="2"/>
              <a:buChar char="➢"/>
            </a:pPr>
            <a:r>
              <a:rPr lang="en-US" sz="1800" dirty="0">
                <a:effectLst>
                  <a:outerShdw blurRad="38100" dist="38100" dir="2700000" algn="tl">
                    <a:srgbClr val="C0C0C0"/>
                  </a:outerShdw>
                </a:effectLst>
                <a:latin typeface="Georgia" pitchFamily="18" charset="0"/>
                <a:cs typeface="Arial" pitchFamily="34" charset="0"/>
                <a:sym typeface="Arial" pitchFamily="34" charset="0"/>
              </a:rPr>
              <a:t>1 in 10 </a:t>
            </a:r>
            <a:r>
              <a:rPr lang="en-US" sz="1800" dirty="0" smtClean="0">
                <a:effectLst>
                  <a:outerShdw blurRad="38100" dist="38100" dir="2700000" algn="tl">
                    <a:srgbClr val="C0C0C0"/>
                  </a:outerShdw>
                </a:effectLst>
                <a:latin typeface="Georgia" pitchFamily="18" charset="0"/>
                <a:cs typeface="Arial" pitchFamily="34" charset="0"/>
                <a:sym typeface="Arial" pitchFamily="34" charset="0"/>
              </a:rPr>
              <a:t>children/adolescents </a:t>
            </a:r>
          </a:p>
          <a:p>
            <a:pPr marL="0" indent="0" defTabSz="914400">
              <a:spcBef>
                <a:spcPts val="700"/>
              </a:spcBef>
              <a:buClr>
                <a:srgbClr val="99FF99"/>
              </a:buClr>
              <a:buSzPct val="80000"/>
              <a:buNone/>
            </a:pPr>
            <a:r>
              <a:rPr lang="en-US" sz="1800" dirty="0">
                <a:effectLst>
                  <a:outerShdw blurRad="38100" dist="38100" dir="2700000" algn="tl">
                    <a:srgbClr val="C0C0C0"/>
                  </a:outerShdw>
                </a:effectLst>
                <a:latin typeface="Georgia" pitchFamily="18" charset="0"/>
                <a:cs typeface="Arial" pitchFamily="34" charset="0"/>
                <a:sym typeface="Arial" pitchFamily="34" charset="0"/>
              </a:rPr>
              <a:t> </a:t>
            </a:r>
            <a:r>
              <a:rPr lang="en-US" sz="1800" dirty="0" smtClean="0">
                <a:effectLst>
                  <a:outerShdw blurRad="38100" dist="38100" dir="2700000" algn="tl">
                    <a:srgbClr val="C0C0C0"/>
                  </a:outerShdw>
                </a:effectLst>
                <a:latin typeface="Georgia" pitchFamily="18" charset="0"/>
                <a:cs typeface="Arial" pitchFamily="34" charset="0"/>
                <a:sym typeface="Arial" pitchFamily="34" charset="0"/>
              </a:rPr>
              <a:t>     suffer from </a:t>
            </a:r>
            <a:r>
              <a:rPr lang="en-US" sz="1800" dirty="0">
                <a:effectLst>
                  <a:outerShdw blurRad="38100" dist="38100" dir="2700000" algn="tl">
                    <a:srgbClr val="C0C0C0"/>
                  </a:outerShdw>
                </a:effectLst>
                <a:latin typeface="Georgia" pitchFamily="18" charset="0"/>
                <a:cs typeface="Arial" pitchFamily="34" charset="0"/>
                <a:sym typeface="Arial" pitchFamily="34" charset="0"/>
              </a:rPr>
              <a:t>mental health disorders.</a:t>
            </a:r>
          </a:p>
          <a:p>
            <a:pPr marL="342900" indent="-342900" defTabSz="914400">
              <a:spcBef>
                <a:spcPts val="700"/>
              </a:spcBef>
              <a:buClr>
                <a:srgbClr val="99FF99"/>
              </a:buClr>
              <a:buSzPct val="80000"/>
              <a:buFont typeface="Wingdings" pitchFamily="2" charset="2"/>
              <a:buChar char="➢"/>
            </a:pPr>
            <a:endParaRPr lang="en-US" sz="1800" dirty="0">
              <a:effectLst>
                <a:outerShdw blurRad="38100" dist="38100" dir="2700000" algn="tl">
                  <a:srgbClr val="C0C0C0"/>
                </a:outerShdw>
              </a:effectLst>
              <a:latin typeface="Georgia" pitchFamily="18" charset="0"/>
              <a:cs typeface="Arial" pitchFamily="34" charset="0"/>
              <a:sym typeface="Arial" pitchFamily="34" charset="0"/>
            </a:endParaRPr>
          </a:p>
          <a:p>
            <a:pPr marL="342900" indent="-342900" defTabSz="914400">
              <a:spcBef>
                <a:spcPts val="700"/>
              </a:spcBef>
              <a:buClr>
                <a:srgbClr val="99FF99"/>
              </a:buClr>
              <a:buSzPct val="80000"/>
              <a:buFont typeface="Wingdings" pitchFamily="2" charset="2"/>
              <a:buChar char="➢"/>
            </a:pPr>
            <a:r>
              <a:rPr lang="en-US" sz="1800" dirty="0">
                <a:effectLst>
                  <a:outerShdw blurRad="38100" dist="38100" dir="2700000" algn="tl">
                    <a:srgbClr val="C0C0C0"/>
                  </a:outerShdw>
                </a:effectLst>
                <a:latin typeface="Georgia" pitchFamily="18" charset="0"/>
                <a:cs typeface="Arial" pitchFamily="34" charset="0"/>
                <a:sym typeface="Arial" pitchFamily="34" charset="0"/>
              </a:rPr>
              <a:t>74% of 26 year olds experience </a:t>
            </a:r>
            <a:endParaRPr lang="en-US" sz="1800" dirty="0" smtClean="0">
              <a:effectLst>
                <a:outerShdw blurRad="38100" dist="38100" dir="2700000" algn="tl">
                  <a:srgbClr val="C0C0C0"/>
                </a:outerShdw>
              </a:effectLst>
              <a:latin typeface="Georgia" pitchFamily="18" charset="0"/>
              <a:cs typeface="Arial" pitchFamily="34" charset="0"/>
              <a:sym typeface="Arial" pitchFamily="34" charset="0"/>
            </a:endParaRPr>
          </a:p>
          <a:p>
            <a:pPr marL="0" indent="0" defTabSz="914400">
              <a:spcBef>
                <a:spcPts val="700"/>
              </a:spcBef>
              <a:buClr>
                <a:srgbClr val="99FF99"/>
              </a:buClr>
              <a:buSzPct val="80000"/>
              <a:buNone/>
            </a:pPr>
            <a:r>
              <a:rPr lang="en-US" sz="1800" dirty="0">
                <a:effectLst>
                  <a:outerShdw blurRad="38100" dist="38100" dir="2700000" algn="tl">
                    <a:srgbClr val="C0C0C0"/>
                  </a:outerShdw>
                </a:effectLst>
                <a:latin typeface="Georgia" pitchFamily="18" charset="0"/>
                <a:cs typeface="Arial" pitchFamily="34" charset="0"/>
                <a:sym typeface="Arial" pitchFamily="34" charset="0"/>
              </a:rPr>
              <a:t> </a:t>
            </a:r>
            <a:r>
              <a:rPr lang="en-US" sz="1800" dirty="0" smtClean="0">
                <a:effectLst>
                  <a:outerShdw blurRad="38100" dist="38100" dir="2700000" algn="tl">
                    <a:srgbClr val="C0C0C0"/>
                  </a:outerShdw>
                </a:effectLst>
                <a:latin typeface="Georgia" pitchFamily="18" charset="0"/>
                <a:cs typeface="Arial" pitchFamily="34" charset="0"/>
                <a:sym typeface="Arial" pitchFamily="34" charset="0"/>
              </a:rPr>
              <a:t>     mental </a:t>
            </a:r>
            <a:r>
              <a:rPr lang="en-US" sz="1800" dirty="0">
                <a:effectLst>
                  <a:outerShdw blurRad="38100" dist="38100" dir="2700000" algn="tl">
                    <a:srgbClr val="C0C0C0"/>
                  </a:outerShdw>
                </a:effectLst>
                <a:latin typeface="Georgia" pitchFamily="18" charset="0"/>
                <a:cs typeface="Arial" pitchFamily="34" charset="0"/>
                <a:sym typeface="Arial" pitchFamily="34" charset="0"/>
              </a:rPr>
              <a:t>illness prior to 18, 50% prior to 15 </a:t>
            </a:r>
          </a:p>
          <a:p>
            <a:pPr marL="342900" indent="-342900" defTabSz="914400">
              <a:spcBef>
                <a:spcPts val="700"/>
              </a:spcBef>
              <a:buClr>
                <a:srgbClr val="99FF99"/>
              </a:buClr>
              <a:buSzPct val="80000"/>
              <a:buFont typeface="Wingdings" pitchFamily="2" charset="2"/>
              <a:buChar char="➢"/>
            </a:pPr>
            <a:endParaRPr lang="en-US" sz="1800" dirty="0">
              <a:effectLst>
                <a:outerShdw blurRad="38100" dist="38100" dir="2700000" algn="tl">
                  <a:srgbClr val="C0C0C0"/>
                </a:outerShdw>
              </a:effectLst>
              <a:latin typeface="Georgia" pitchFamily="18" charset="0"/>
              <a:cs typeface="Arial" pitchFamily="34" charset="0"/>
              <a:sym typeface="Arial" pitchFamily="34" charset="0"/>
            </a:endParaRPr>
          </a:p>
          <a:p>
            <a:pPr marL="342900" indent="-342900" defTabSz="914400">
              <a:spcBef>
                <a:spcPts val="700"/>
              </a:spcBef>
              <a:buClr>
                <a:srgbClr val="99FF99"/>
              </a:buClr>
              <a:buSzPct val="80000"/>
              <a:buFont typeface="Wingdings" pitchFamily="2" charset="2"/>
              <a:buChar char="➢"/>
            </a:pPr>
            <a:r>
              <a:rPr lang="en-US" sz="1800" dirty="0">
                <a:effectLst>
                  <a:outerShdw blurRad="38100" dist="38100" dir="2700000" algn="tl">
                    <a:srgbClr val="C0C0C0"/>
                  </a:outerShdw>
                </a:effectLst>
                <a:latin typeface="Georgia" pitchFamily="18" charset="0"/>
                <a:cs typeface="Arial" pitchFamily="34" charset="0"/>
                <a:sym typeface="Arial" pitchFamily="34" charset="0"/>
              </a:rPr>
              <a:t>By age 13, 1 in 3 have some type of </a:t>
            </a:r>
            <a:endParaRPr lang="en-US" sz="1800" dirty="0" smtClean="0">
              <a:effectLst>
                <a:outerShdw blurRad="38100" dist="38100" dir="2700000" algn="tl">
                  <a:srgbClr val="C0C0C0"/>
                </a:outerShdw>
              </a:effectLst>
              <a:latin typeface="Georgia" pitchFamily="18" charset="0"/>
              <a:cs typeface="Arial" pitchFamily="34" charset="0"/>
              <a:sym typeface="Arial" pitchFamily="34" charset="0"/>
            </a:endParaRPr>
          </a:p>
          <a:p>
            <a:pPr marL="0" indent="0" defTabSz="914400">
              <a:spcBef>
                <a:spcPts val="700"/>
              </a:spcBef>
              <a:buClr>
                <a:srgbClr val="99FF99"/>
              </a:buClr>
              <a:buSzPct val="80000"/>
              <a:buNone/>
            </a:pPr>
            <a:r>
              <a:rPr lang="en-US" sz="1800" dirty="0">
                <a:effectLst>
                  <a:outerShdw blurRad="38100" dist="38100" dir="2700000" algn="tl">
                    <a:srgbClr val="C0C0C0"/>
                  </a:outerShdw>
                </a:effectLst>
                <a:latin typeface="Georgia" pitchFamily="18" charset="0"/>
                <a:cs typeface="Arial" pitchFamily="34" charset="0"/>
                <a:sym typeface="Arial" pitchFamily="34" charset="0"/>
              </a:rPr>
              <a:t> </a:t>
            </a:r>
            <a:r>
              <a:rPr lang="en-US" sz="1800" dirty="0" smtClean="0">
                <a:effectLst>
                  <a:outerShdw blurRad="38100" dist="38100" dir="2700000" algn="tl">
                    <a:srgbClr val="C0C0C0"/>
                  </a:outerShdw>
                </a:effectLst>
                <a:latin typeface="Georgia" pitchFamily="18" charset="0"/>
                <a:cs typeface="Arial" pitchFamily="34" charset="0"/>
                <a:sym typeface="Arial" pitchFamily="34" charset="0"/>
              </a:rPr>
              <a:t>     mental </a:t>
            </a:r>
            <a:r>
              <a:rPr lang="en-US" sz="1800" dirty="0">
                <a:effectLst>
                  <a:outerShdw blurRad="38100" dist="38100" dir="2700000" algn="tl">
                    <a:srgbClr val="C0C0C0"/>
                  </a:outerShdw>
                </a:effectLst>
                <a:latin typeface="Georgia" pitchFamily="18" charset="0"/>
                <a:cs typeface="Arial" pitchFamily="34" charset="0"/>
                <a:sym typeface="Arial" pitchFamily="34" charset="0"/>
              </a:rPr>
              <a:t>health difficulty, by 24, 1 in 2</a:t>
            </a:r>
          </a:p>
          <a:p>
            <a:pPr marL="342900" indent="-342900" defTabSz="914400">
              <a:spcBef>
                <a:spcPts val="700"/>
              </a:spcBef>
              <a:buClr>
                <a:srgbClr val="99FF99"/>
              </a:buClr>
              <a:buSzPct val="80000"/>
              <a:buFont typeface="Wingdings" pitchFamily="2" charset="2"/>
              <a:buChar char="➢"/>
            </a:pPr>
            <a:endParaRPr lang="en-US" sz="1800" dirty="0">
              <a:effectLst>
                <a:outerShdw blurRad="38100" dist="38100" dir="2700000" algn="tl">
                  <a:srgbClr val="C0C0C0"/>
                </a:outerShdw>
              </a:effectLst>
              <a:latin typeface="Georgia" pitchFamily="18" charset="0"/>
              <a:cs typeface="Arial" pitchFamily="34" charset="0"/>
              <a:sym typeface="Arial" pitchFamily="34" charset="0"/>
            </a:endParaRPr>
          </a:p>
          <a:p>
            <a:pPr marL="342900" indent="-342900" defTabSz="914400">
              <a:spcBef>
                <a:spcPts val="700"/>
              </a:spcBef>
              <a:buClr>
                <a:srgbClr val="99FF99"/>
              </a:buClr>
              <a:buSzPct val="80000"/>
              <a:buFont typeface="Wingdings" pitchFamily="2" charset="2"/>
              <a:buChar char="➢"/>
            </a:pPr>
            <a:r>
              <a:rPr lang="en-US" sz="1800" dirty="0">
                <a:effectLst>
                  <a:outerShdw blurRad="38100" dist="38100" dir="2700000" algn="tl">
                    <a:srgbClr val="C0C0C0"/>
                  </a:outerShdw>
                </a:effectLst>
                <a:latin typeface="Georgia" pitchFamily="18" charset="0"/>
                <a:cs typeface="Arial" pitchFamily="34" charset="0"/>
                <a:sym typeface="Arial" pitchFamily="34" charset="0"/>
              </a:rPr>
              <a:t>1 in 15 engage in deliberate self harm, </a:t>
            </a:r>
          </a:p>
          <a:p>
            <a:pPr marL="342900" indent="-342900" defTabSz="914400">
              <a:spcBef>
                <a:spcPts val="700"/>
              </a:spcBef>
              <a:buClr>
                <a:srgbClr val="99FF99"/>
              </a:buClr>
              <a:buSzPct val="80000"/>
              <a:buFont typeface="Wingdings" pitchFamily="2" charset="2"/>
              <a:buChar char="➢"/>
            </a:pPr>
            <a:endParaRPr lang="en-US" sz="1800" dirty="0">
              <a:effectLst>
                <a:outerShdw blurRad="38100" dist="38100" dir="2700000" algn="tl">
                  <a:srgbClr val="C0C0C0"/>
                </a:outerShdw>
              </a:effectLst>
              <a:latin typeface="Georgia" pitchFamily="18" charset="0"/>
              <a:cs typeface="Arial" pitchFamily="34" charset="0"/>
              <a:sym typeface="Arial" pitchFamily="34" charset="0"/>
            </a:endParaRPr>
          </a:p>
          <a:p>
            <a:pPr marL="342900" indent="-342900" defTabSz="914400">
              <a:spcBef>
                <a:spcPts val="700"/>
              </a:spcBef>
              <a:buClr>
                <a:srgbClr val="99FF99"/>
              </a:buClr>
              <a:buSzPct val="80000"/>
              <a:buFont typeface="Wingdings" pitchFamily="2" charset="2"/>
              <a:buChar char="➢"/>
            </a:pPr>
            <a:r>
              <a:rPr lang="en-US" sz="1800" dirty="0">
                <a:effectLst>
                  <a:outerShdw blurRad="38100" dist="38100" dir="2700000" algn="tl">
                    <a:srgbClr val="C0C0C0"/>
                  </a:outerShdw>
                </a:effectLst>
                <a:latin typeface="Georgia" pitchFamily="18" charset="0"/>
                <a:cs typeface="Arial" pitchFamily="34" charset="0"/>
                <a:sym typeface="Arial" pitchFamily="34" charset="0"/>
              </a:rPr>
              <a:t>By 24, 1 in 5 experience suicidal ideation</a:t>
            </a:r>
          </a:p>
          <a:p>
            <a:pPr marL="342900" indent="-342900" defTabSz="914400">
              <a:spcBef>
                <a:spcPts val="700"/>
              </a:spcBef>
              <a:buClr>
                <a:srgbClr val="99FF99"/>
              </a:buClr>
              <a:buSzPct val="80000"/>
              <a:buFont typeface="Wingdings" pitchFamily="2" charset="2"/>
              <a:buChar char="➢"/>
            </a:pPr>
            <a:endParaRPr lang="en-US" sz="1800" dirty="0">
              <a:effectLst>
                <a:outerShdw blurRad="38100" dist="38100" dir="2700000" algn="tl">
                  <a:srgbClr val="C0C0C0"/>
                </a:outerShdw>
              </a:effectLst>
              <a:latin typeface="Georgia" pitchFamily="18" charset="0"/>
              <a:cs typeface="Arial" pitchFamily="34" charset="0"/>
              <a:sym typeface="Arial" pitchFamily="34" charset="0"/>
            </a:endParaRPr>
          </a:p>
          <a:p>
            <a:pPr marL="342900" indent="-342900" defTabSz="914400">
              <a:spcBef>
                <a:spcPts val="700"/>
              </a:spcBef>
              <a:buClr>
                <a:srgbClr val="99FF99"/>
              </a:buClr>
              <a:buSzPct val="80000"/>
              <a:buFont typeface="Wingdings" pitchFamily="2" charset="2"/>
              <a:buChar char="➢"/>
            </a:pPr>
            <a:r>
              <a:rPr lang="en-US" sz="1800" dirty="0">
                <a:effectLst>
                  <a:outerShdw blurRad="38100" dist="38100" dir="2700000" algn="tl">
                    <a:srgbClr val="C0C0C0"/>
                  </a:outerShdw>
                </a:effectLst>
                <a:latin typeface="Georgia" pitchFamily="18" charset="0"/>
                <a:cs typeface="Arial" pitchFamily="34" charset="0"/>
                <a:sym typeface="Arial" pitchFamily="34" charset="0"/>
              </a:rPr>
              <a:t>Appears that Irish young people have </a:t>
            </a:r>
            <a:endParaRPr lang="en-US" sz="1800" dirty="0" smtClean="0">
              <a:effectLst>
                <a:outerShdw blurRad="38100" dist="38100" dir="2700000" algn="tl">
                  <a:srgbClr val="C0C0C0"/>
                </a:outerShdw>
              </a:effectLst>
              <a:latin typeface="Georgia" pitchFamily="18" charset="0"/>
              <a:cs typeface="Arial" pitchFamily="34" charset="0"/>
              <a:sym typeface="Arial" pitchFamily="34" charset="0"/>
            </a:endParaRPr>
          </a:p>
          <a:p>
            <a:pPr marL="0" indent="0" defTabSz="914400">
              <a:spcBef>
                <a:spcPts val="700"/>
              </a:spcBef>
              <a:buClr>
                <a:srgbClr val="99FF99"/>
              </a:buClr>
              <a:buSzPct val="80000"/>
              <a:buNone/>
            </a:pPr>
            <a:r>
              <a:rPr lang="en-US" sz="1800" dirty="0">
                <a:effectLst>
                  <a:outerShdw blurRad="38100" dist="38100" dir="2700000" algn="tl">
                    <a:srgbClr val="C0C0C0"/>
                  </a:outerShdw>
                </a:effectLst>
                <a:latin typeface="Georgia" pitchFamily="18" charset="0"/>
                <a:cs typeface="Arial" pitchFamily="34" charset="0"/>
                <a:sym typeface="Arial" pitchFamily="34" charset="0"/>
              </a:rPr>
              <a:t> </a:t>
            </a:r>
            <a:r>
              <a:rPr lang="en-US" sz="1800" dirty="0" smtClean="0">
                <a:effectLst>
                  <a:outerShdw blurRad="38100" dist="38100" dir="2700000" algn="tl">
                    <a:srgbClr val="C0C0C0"/>
                  </a:outerShdw>
                </a:effectLst>
                <a:latin typeface="Georgia" pitchFamily="18" charset="0"/>
                <a:cs typeface="Arial" pitchFamily="34" charset="0"/>
                <a:sym typeface="Arial" pitchFamily="34" charset="0"/>
              </a:rPr>
              <a:t>     higher </a:t>
            </a:r>
            <a:r>
              <a:rPr lang="en-US" sz="1800" dirty="0">
                <a:effectLst>
                  <a:outerShdw blurRad="38100" dist="38100" dir="2700000" algn="tl">
                    <a:srgbClr val="C0C0C0"/>
                  </a:outerShdw>
                </a:effectLst>
                <a:latin typeface="Georgia" pitchFamily="18" charset="0"/>
                <a:cs typeface="Arial" pitchFamily="34" charset="0"/>
                <a:sym typeface="Arial" pitchFamily="34" charset="0"/>
              </a:rPr>
              <a:t>rates than their European peers   </a:t>
            </a:r>
          </a:p>
          <a:p>
            <a:pPr marL="257175" indent="-257175" defTabSz="914400">
              <a:lnSpc>
                <a:spcPct val="80000"/>
              </a:lnSpc>
              <a:spcBef>
                <a:spcPts val="500"/>
              </a:spcBef>
              <a:buClr>
                <a:srgbClr val="99FF99"/>
              </a:buClr>
              <a:buSzPct val="80000"/>
              <a:buFont typeface="Wingdings" pitchFamily="2" charset="2"/>
              <a:buChar char="➢"/>
            </a:pPr>
            <a:endParaRPr lang="en-US" sz="1800" dirty="0">
              <a:solidFill>
                <a:schemeClr val="tx1"/>
              </a:solidFill>
              <a:effectLst>
                <a:outerShdw blurRad="38100" dist="38100" dir="2700000" algn="tl">
                  <a:srgbClr val="C0C0C0"/>
                </a:outerShdw>
              </a:effectLst>
              <a:latin typeface="Georgia" pitchFamily="18" charset="0"/>
              <a:cs typeface="Arial" pitchFamily="34" charset="0"/>
              <a:sym typeface="Arial" pitchFamily="34" charset="0"/>
            </a:endParaRPr>
          </a:p>
        </p:txBody>
      </p:sp>
      <p:sp>
        <p:nvSpPr>
          <p:cNvPr id="14340" name="AutoShape 4"/>
          <p:cNvSpPr>
            <a:spLocks/>
          </p:cNvSpPr>
          <p:nvPr/>
        </p:nvSpPr>
        <p:spPr bwMode="auto">
          <a:xfrm>
            <a:off x="296863" y="6278563"/>
            <a:ext cx="555625" cy="241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w="12700" cap="flat" cmpd="sng">
            <a:noFill/>
            <a:prstDash val="solid"/>
            <a:miter lim="0"/>
            <a:headEnd/>
            <a:tailEnd/>
          </a:ln>
          <a:effectLst/>
        </p:spPr>
        <p:txBody>
          <a:bodyPr lIns="50800" tIns="50800" rIns="50800" bIns="50800"/>
          <a:lstStyle/>
          <a:p>
            <a:fld id="{549BF110-4610-47C6-96BA-ABA0A14061A7}" type="slidenum">
              <a:rPr lang="en-US" sz="1000">
                <a:solidFill>
                  <a:srgbClr val="898989"/>
                </a:solidFill>
                <a:latin typeface="Georgia" pitchFamily="18" charset="0"/>
                <a:ea typeface="Georgia" pitchFamily="18" charset="0"/>
                <a:cs typeface="Georgia" pitchFamily="18" charset="0"/>
                <a:sym typeface="Georgia" pitchFamily="18" charset="0"/>
              </a:rPr>
              <a:pPr/>
              <a:t>9</a:t>
            </a:fld>
            <a:endParaRPr lang="en-US"/>
          </a:p>
        </p:txBody>
      </p:sp>
      <p:graphicFrame>
        <p:nvGraphicFramePr>
          <p:cNvPr id="14341" name="Object 5"/>
          <p:cNvGraphicFramePr>
            <a:graphicFrameLocks noChangeAspect="1"/>
          </p:cNvGraphicFramePr>
          <p:nvPr>
            <p:extLst/>
          </p:nvPr>
        </p:nvGraphicFramePr>
        <p:xfrm>
          <a:off x="4644008" y="1196752"/>
          <a:ext cx="4171001" cy="4719673"/>
        </p:xfrm>
        <a:graphic>
          <a:graphicData uri="http://schemas.openxmlformats.org/presentationml/2006/ole">
            <mc:AlternateContent xmlns:mc="http://schemas.openxmlformats.org/markup-compatibility/2006">
              <mc:Choice xmlns:v="urn:schemas-microsoft-com:vml" Requires="v">
                <p:oleObj spid="_x0000_s1033" name="Chart" r:id="rId4" imgW="3495743" imgH="4419690" progId="MSGraph.Chart.8">
                  <p:embed/>
                </p:oleObj>
              </mc:Choice>
              <mc:Fallback>
                <p:oleObj name="Chart" r:id="rId4" imgW="3495743" imgH="4419690" progId="MSGraph.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4008" y="1196752"/>
                        <a:ext cx="4171001" cy="4719673"/>
                      </a:xfrm>
                      <a:prstGeom prst="rect">
                        <a:avLst/>
                      </a:prstGeom>
                      <a:noFill/>
                    </p:spPr>
                  </p:pic>
                </p:oleObj>
              </mc:Fallback>
            </mc:AlternateContent>
          </a:graphicData>
        </a:graphic>
      </p:graphicFrame>
    </p:spTree>
    <p:extLst>
      <p:ext uri="{BB962C8B-B14F-4D97-AF65-F5344CB8AC3E}">
        <p14:creationId xmlns:p14="http://schemas.microsoft.com/office/powerpoint/2010/main" val="153470489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341"/>
                                        </p:tgtEl>
                                        <p:attrNameLst>
                                          <p:attrName>style.visibility</p:attrName>
                                        </p:attrNameLst>
                                      </p:cBhvr>
                                      <p:to>
                                        <p:strVal val="visible"/>
                                      </p:to>
                                    </p:set>
                                    <p:animEffect transition="in" filter="dissolve">
                                      <p:cBhvr>
                                        <p:cTn id="7" dur="500"/>
                                        <p:tgtEl>
                                          <p:spTgt spid="143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4341" grpId="0"/>
    </p:bld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
      <a:dk1>
        <a:srgbClr val="000000"/>
      </a:dk1>
      <a:lt1>
        <a:srgbClr val="FFFFFF"/>
      </a:lt1>
      <a:dk2>
        <a:srgbClr val="A7A7A7"/>
      </a:dk2>
      <a:lt2>
        <a:srgbClr val="535353"/>
      </a:lt2>
      <a:accent1>
        <a:srgbClr val="DDDDDD"/>
      </a:accent1>
      <a:accent2>
        <a:srgbClr val="B2B2B2"/>
      </a:accent2>
      <a:accent3>
        <a:srgbClr val="FFFFFF"/>
      </a:accent3>
      <a:accent4>
        <a:srgbClr val="000000"/>
      </a:accent4>
      <a:accent5>
        <a:srgbClr val="EBEBEB"/>
      </a:accent5>
      <a:accent6>
        <a:srgbClr val="A1A1A1"/>
      </a:accent6>
      <a:hlink>
        <a:srgbClr val="0000FF"/>
      </a:hlink>
      <a:folHlink>
        <a:srgbClr val="FF00FF"/>
      </a:folHlink>
    </a:clrScheme>
    <a:fontScheme name="Office Theme">
      <a:majorFont>
        <a:latin typeface="Helvetica"/>
        <a:ea typeface="Helvetica"/>
        <a:cs typeface="Helvetica"/>
      </a:majorFont>
      <a:minorFont>
        <a:latin typeface="Helvetica"/>
        <a:ea typeface="Helvetica"/>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25400" cap="flat" cmpd="sng" algn="ctr">
          <a:solidFill>
            <a:srgbClr val="FFFFFF"/>
          </a:solidFill>
          <a:prstDash val="solid"/>
          <a:miter lim="0"/>
          <a:headEnd type="none" w="med" len="med"/>
          <a:tailEnd type="none" w="med" len="med"/>
        </a:ln>
        <a:effectLst>
          <a:outerShdw dist="23000" dir="5400000" algn="ctr" rotWithShape="0">
            <a:srgbClr val="000000">
              <a:alpha val="34999"/>
            </a:srgbClr>
          </a:outerShdw>
        </a:effectLst>
      </a:spPr>
      <a:bodyPr vert="horz" wrap="square" lIns="50800" tIns="50800" rIns="50800" bIns="50800" numCol="1" anchor="ctr" anchorCtr="0" compatLnSpc="1">
        <a:prstTxWarp prst="textNoShape">
          <a:avLst/>
        </a:prstTxWarp>
      </a:bodyPr>
      <a:lstStyle>
        <a:defPPr marL="228600" marR="0" indent="0" algn="l" defTabSz="457200" rtl="0" eaLnBrk="1"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rgbClr val="000000"/>
            </a:solidFill>
            <a:effectLst/>
            <a:latin typeface="Helvetica" charset="0"/>
            <a:ea typeface="Helvetica" charset="0"/>
            <a:cs typeface="Helvetica" charset="0"/>
            <a:sym typeface="Helvetica" charset="0"/>
          </a:defRPr>
        </a:defPPr>
      </a:lstStyle>
    </a:spDef>
    <a:lnDef>
      <a:spPr bwMode="auto">
        <a:xfrm>
          <a:off x="0" y="0"/>
          <a:ext cx="1" cy="1"/>
        </a:xfrm>
        <a:custGeom>
          <a:avLst/>
          <a:gdLst/>
          <a:ahLst/>
          <a:cxnLst/>
          <a:rect l="0" t="0" r="0" b="0"/>
          <a:pathLst/>
        </a:custGeom>
        <a:solidFill>
          <a:srgbClr val="FFFFFF"/>
        </a:solidFill>
        <a:ln w="25400" cap="flat" cmpd="sng" algn="ctr">
          <a:solidFill>
            <a:srgbClr val="FFFFFF"/>
          </a:solidFill>
          <a:prstDash val="solid"/>
          <a:miter lim="0"/>
          <a:headEnd type="none" w="med" len="med"/>
          <a:tailEnd type="none" w="med" len="med"/>
        </a:ln>
        <a:effectLst>
          <a:outerShdw dist="23000" dir="5400000" algn="ctr" rotWithShape="0">
            <a:srgbClr val="000000">
              <a:alpha val="34999"/>
            </a:srgbClr>
          </a:outerShdw>
        </a:effectLst>
      </a:spPr>
      <a:bodyPr vert="horz" wrap="square" lIns="50800" tIns="50800" rIns="50800" bIns="50800" numCol="1" anchor="ctr" anchorCtr="0" compatLnSpc="1">
        <a:prstTxWarp prst="textNoShape">
          <a:avLst/>
        </a:prstTxWarp>
      </a:bodyPr>
      <a:lstStyle>
        <a:defPPr marL="228600" marR="0" indent="0" algn="l" defTabSz="457200" rtl="0" eaLnBrk="1"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rgbClr val="000000"/>
            </a:solidFill>
            <a:effectLst/>
            <a:latin typeface="Helvetica" charset="0"/>
            <a:ea typeface="Helvetica" charset="0"/>
            <a:cs typeface="Helvetica" charset="0"/>
            <a:sym typeface="Helvetica" charset="0"/>
          </a:defRPr>
        </a:defPPr>
      </a:lstStyle>
    </a:lnDef>
  </a:objectDefaults>
  <a:extraClrSchemeLst/>
</a:theme>
</file>

<file path=ppt/theme/theme2.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A7A7A7"/>
      </a:dk2>
      <a:lt2>
        <a:srgbClr val="535353"/>
      </a:lt2>
      <a:accent1>
        <a:srgbClr val="DDDDDD"/>
      </a:accent1>
      <a:accent2>
        <a:srgbClr val="B2B2B2"/>
      </a:accent2>
      <a:accent3>
        <a:srgbClr val="FFFFFF"/>
      </a:accent3>
      <a:accent4>
        <a:srgbClr val="000000"/>
      </a:accent4>
      <a:accent5>
        <a:srgbClr val="EBEBEB"/>
      </a:accent5>
      <a:accent6>
        <a:srgbClr val="A1A1A1"/>
      </a:accent6>
      <a:hlink>
        <a:srgbClr val="0000FF"/>
      </a:hlink>
      <a:folHlink>
        <a:srgbClr val="FF00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2868</TotalTime>
  <Words>1012</Words>
  <Application>Microsoft Office PowerPoint</Application>
  <PresentationFormat>On-screen Show (4:3)</PresentationFormat>
  <Paragraphs>122</Paragraphs>
  <Slides>13</Slides>
  <Notes>7</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13</vt:i4>
      </vt:variant>
    </vt:vector>
  </HeadingPairs>
  <TitlesOfParts>
    <vt:vector size="16" baseType="lpstr">
      <vt:lpstr>Office Theme</vt:lpstr>
      <vt:lpstr>Flow</vt:lpstr>
      <vt:lpstr>Chart</vt:lpstr>
      <vt:lpstr>The mental health of undocumented children     </vt:lpstr>
      <vt:lpstr> </vt:lpstr>
      <vt:lpstr>                           </vt:lpstr>
      <vt:lpstr>Emotional Health Bucket </vt:lpstr>
      <vt:lpstr>PowerPoint Presentation</vt:lpstr>
      <vt:lpstr>PowerPoint Presentation</vt:lpstr>
      <vt:lpstr>Impact on emotional health</vt:lpstr>
      <vt:lpstr>Our Role as Parents </vt:lpstr>
      <vt:lpstr>Types of  Difficulties presenting </vt:lpstr>
      <vt:lpstr>Carolina Population Study 2008</vt:lpstr>
      <vt:lpstr>What needs to be done</vt:lpstr>
      <vt:lpstr>PowerPoint Presentation</vt:lpstr>
      <vt:lpstr>Thank you for your time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and Adolescent Mental Health</dc:title>
  <dc:creator>Paul Gilligan</dc:creator>
  <cp:lastModifiedBy>Helen Lowry</cp:lastModifiedBy>
  <cp:revision>122</cp:revision>
  <dcterms:created xsi:type="dcterms:W3CDTF">2015-03-01T19:36:28Z</dcterms:created>
  <dcterms:modified xsi:type="dcterms:W3CDTF">2016-05-13T12:56:23Z</dcterms:modified>
</cp:coreProperties>
</file>